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3" r:id="rId1"/>
  </p:sldMasterIdLst>
  <p:notesMasterIdLst>
    <p:notesMasterId r:id="rId41"/>
  </p:notesMasterIdLst>
  <p:sldIdLst>
    <p:sldId id="256" r:id="rId2"/>
    <p:sldId id="314" r:id="rId3"/>
    <p:sldId id="348" r:id="rId4"/>
    <p:sldId id="258" r:id="rId5"/>
    <p:sldId id="260" r:id="rId6"/>
    <p:sldId id="312" r:id="rId7"/>
    <p:sldId id="313" r:id="rId8"/>
    <p:sldId id="269" r:id="rId9"/>
    <p:sldId id="270" r:id="rId10"/>
    <p:sldId id="349" r:id="rId11"/>
    <p:sldId id="320" r:id="rId12"/>
    <p:sldId id="315" r:id="rId13"/>
    <p:sldId id="341" r:id="rId14"/>
    <p:sldId id="322" r:id="rId15"/>
    <p:sldId id="316" r:id="rId16"/>
    <p:sldId id="317" r:id="rId17"/>
    <p:sldId id="318" r:id="rId18"/>
    <p:sldId id="319" r:id="rId19"/>
    <p:sldId id="326" r:id="rId20"/>
    <p:sldId id="327" r:id="rId21"/>
    <p:sldId id="329" r:id="rId22"/>
    <p:sldId id="324" r:id="rId23"/>
    <p:sldId id="325" r:id="rId24"/>
    <p:sldId id="328" r:id="rId25"/>
    <p:sldId id="330" r:id="rId26"/>
    <p:sldId id="332" r:id="rId27"/>
    <p:sldId id="333" r:id="rId28"/>
    <p:sldId id="334" r:id="rId29"/>
    <p:sldId id="335" r:id="rId30"/>
    <p:sldId id="336" r:id="rId31"/>
    <p:sldId id="337" r:id="rId32"/>
    <p:sldId id="338" r:id="rId33"/>
    <p:sldId id="339" r:id="rId34"/>
    <p:sldId id="342" r:id="rId35"/>
    <p:sldId id="343" r:id="rId36"/>
    <p:sldId id="344" r:id="rId37"/>
    <p:sldId id="347" r:id="rId38"/>
    <p:sldId id="346" r:id="rId39"/>
    <p:sldId id="271" r:id="rId40"/>
  </p:sldIdLst>
  <p:sldSz cx="9144000" cy="5143500" type="screen16x9"/>
  <p:notesSz cx="6858000" cy="9144000"/>
  <p:embeddedFontLst>
    <p:embeddedFont>
      <p:font typeface="Calibri" panose="020F0502020204030204" pitchFamily="34" charset="0"/>
      <p:regular r:id="rId42"/>
      <p:bold r:id="rId43"/>
      <p:italic r:id="rId44"/>
      <p:boldItalic r:id="rId45"/>
    </p:embeddedFont>
    <p:embeddedFont>
      <p:font typeface="Cambria Math" panose="02040503050406030204" pitchFamily="18" charset="0"/>
      <p:regular r:id="rId46"/>
    </p:embeddedFont>
    <p:embeddedFont>
      <p:font typeface="Inter" panose="020B0604020202020204" charset="0"/>
      <p:regular r:id="rId47"/>
      <p:bold r:id="rId48"/>
    </p:embeddedFont>
    <p:embeddedFont>
      <p:font typeface="Manrope Medium" panose="020B0604020202020204" charset="0"/>
      <p:regular r:id="rId49"/>
      <p:bold r:id="rId50"/>
    </p:embeddedFont>
    <p:embeddedFont>
      <p:font typeface="Manrope SemiBold" panose="020B0604020202020204" charset="0"/>
      <p:regular r:id="rId51"/>
      <p:bold r:id="rId52"/>
    </p:embeddedFont>
    <p:embeddedFont>
      <p:font typeface="Segoe UI" panose="020B0502040204020203" pitchFamily="34" charset="0"/>
      <p:regular r:id="rId53"/>
      <p:bold r:id="rId54"/>
      <p:italic r:id="rId55"/>
      <p:boldItalic r:id="rId5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0786C84-BA86-472F-9F0B-65C0686D33D4}">
  <a:tblStyle styleId="{20786C84-BA86-472F-9F0B-65C0686D33D4}"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C2FFA5D-87B4-456A-9821-1D502468CF0F}" styleName="Stile con tema 1 - Colore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0" d="100"/>
          <a:sy n="100" d="100"/>
        </p:scale>
        <p:origin x="946"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1.fntdata"/><Relationship Id="rId47" Type="http://schemas.openxmlformats.org/officeDocument/2006/relationships/font" Target="fonts/font6.fntdata"/><Relationship Id="rId50" Type="http://schemas.openxmlformats.org/officeDocument/2006/relationships/font" Target="fonts/font9.fntdata"/><Relationship Id="rId55" Type="http://schemas.openxmlformats.org/officeDocument/2006/relationships/font" Target="fonts/font14.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4.fntdata"/><Relationship Id="rId53" Type="http://schemas.openxmlformats.org/officeDocument/2006/relationships/font" Target="fonts/font12.fntdata"/><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2.fntdata"/><Relationship Id="rId48" Type="http://schemas.openxmlformats.org/officeDocument/2006/relationships/font" Target="fonts/font7.fntdata"/><Relationship Id="rId56" Type="http://schemas.openxmlformats.org/officeDocument/2006/relationships/font" Target="fonts/font15.fntdata"/><Relationship Id="rId8" Type="http://schemas.openxmlformats.org/officeDocument/2006/relationships/slide" Target="slides/slide7.xml"/><Relationship Id="rId51" Type="http://schemas.openxmlformats.org/officeDocument/2006/relationships/font" Target="fonts/font10.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5.fntdata"/><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notesMaster" Target="notesMasters/notesMaster1.xml"/><Relationship Id="rId54" Type="http://schemas.openxmlformats.org/officeDocument/2006/relationships/font" Target="fonts/font13.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8.fntdata"/><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3.fntdata"/><Relationship Id="rId52" Type="http://schemas.openxmlformats.org/officeDocument/2006/relationships/font" Target="fonts/font11.fntdata"/><Relationship Id="rId6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9"/>
        <p:cNvGrpSpPr/>
        <p:nvPr/>
      </p:nvGrpSpPr>
      <p:grpSpPr>
        <a:xfrm>
          <a:off x="0" y="0"/>
          <a:ext cx="0" cy="0"/>
          <a:chOff x="0" y="0"/>
          <a:chExt cx="0" cy="0"/>
        </a:xfrm>
      </p:grpSpPr>
      <p:sp>
        <p:nvSpPr>
          <p:cNvPr id="1620" name="Google Shape;1620;g22f89187e4e_0_22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1" name="Google Shape;1621;g22f89187e4e_0_22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1"/>
        <p:cNvGrpSpPr/>
        <p:nvPr/>
      </p:nvGrpSpPr>
      <p:grpSpPr>
        <a:xfrm>
          <a:off x="0" y="0"/>
          <a:ext cx="0" cy="0"/>
          <a:chOff x="0" y="0"/>
          <a:chExt cx="0" cy="0"/>
        </a:xfrm>
      </p:grpSpPr>
      <p:sp>
        <p:nvSpPr>
          <p:cNvPr id="1952" name="Google Shape;1952;g143df0acb8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3" name="Google Shape;1953;g143df0acb8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856835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1"/>
        <p:cNvGrpSpPr/>
        <p:nvPr/>
      </p:nvGrpSpPr>
      <p:grpSpPr>
        <a:xfrm>
          <a:off x="0" y="0"/>
          <a:ext cx="0" cy="0"/>
          <a:chOff x="0" y="0"/>
          <a:chExt cx="0" cy="0"/>
        </a:xfrm>
      </p:grpSpPr>
      <p:sp>
        <p:nvSpPr>
          <p:cNvPr id="1952" name="Google Shape;1952;g143df0acb8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3" name="Google Shape;1953;g143df0acb8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838582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1"/>
        <p:cNvGrpSpPr/>
        <p:nvPr/>
      </p:nvGrpSpPr>
      <p:grpSpPr>
        <a:xfrm>
          <a:off x="0" y="0"/>
          <a:ext cx="0" cy="0"/>
          <a:chOff x="0" y="0"/>
          <a:chExt cx="0" cy="0"/>
        </a:xfrm>
      </p:grpSpPr>
      <p:sp>
        <p:nvSpPr>
          <p:cNvPr id="1952" name="Google Shape;1952;g143df0acb8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3" name="Google Shape;1953;g143df0acb8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951816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1"/>
        <p:cNvGrpSpPr/>
        <p:nvPr/>
      </p:nvGrpSpPr>
      <p:grpSpPr>
        <a:xfrm>
          <a:off x="0" y="0"/>
          <a:ext cx="0" cy="0"/>
          <a:chOff x="0" y="0"/>
          <a:chExt cx="0" cy="0"/>
        </a:xfrm>
      </p:grpSpPr>
      <p:sp>
        <p:nvSpPr>
          <p:cNvPr id="1952" name="Google Shape;1952;g143df0acb8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3" name="Google Shape;1953;g143df0acb8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509871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1"/>
        <p:cNvGrpSpPr/>
        <p:nvPr/>
      </p:nvGrpSpPr>
      <p:grpSpPr>
        <a:xfrm>
          <a:off x="0" y="0"/>
          <a:ext cx="0" cy="0"/>
          <a:chOff x="0" y="0"/>
          <a:chExt cx="0" cy="0"/>
        </a:xfrm>
      </p:grpSpPr>
      <p:sp>
        <p:nvSpPr>
          <p:cNvPr id="1952" name="Google Shape;1952;g143df0acb8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3" name="Google Shape;1953;g143df0acb8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717897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0"/>
        <p:cNvGrpSpPr/>
        <p:nvPr/>
      </p:nvGrpSpPr>
      <p:grpSpPr>
        <a:xfrm>
          <a:off x="0" y="0"/>
          <a:ext cx="0" cy="0"/>
          <a:chOff x="0" y="0"/>
          <a:chExt cx="0" cy="0"/>
        </a:xfrm>
      </p:grpSpPr>
      <p:sp>
        <p:nvSpPr>
          <p:cNvPr id="1831" name="Google Shape;1831;g22f89187e4e_0_48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2" name="Google Shape;1832;g22f89187e4e_0_48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310983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4"/>
        <p:cNvGrpSpPr/>
        <p:nvPr/>
      </p:nvGrpSpPr>
      <p:grpSpPr>
        <a:xfrm>
          <a:off x="0" y="0"/>
          <a:ext cx="0" cy="0"/>
          <a:chOff x="0" y="0"/>
          <a:chExt cx="0" cy="0"/>
        </a:xfrm>
      </p:grpSpPr>
      <p:sp>
        <p:nvSpPr>
          <p:cNvPr id="1735" name="Google Shape;1735;g22f89187e4e_0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6" name="Google Shape;1736;g22f89187e4e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145826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1"/>
        <p:cNvGrpSpPr/>
        <p:nvPr/>
      </p:nvGrpSpPr>
      <p:grpSpPr>
        <a:xfrm>
          <a:off x="0" y="0"/>
          <a:ext cx="0" cy="0"/>
          <a:chOff x="0" y="0"/>
          <a:chExt cx="0" cy="0"/>
        </a:xfrm>
      </p:grpSpPr>
      <p:sp>
        <p:nvSpPr>
          <p:cNvPr id="1952" name="Google Shape;1952;g143df0acb8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3" name="Google Shape;1953;g143df0acb8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025911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1"/>
        <p:cNvGrpSpPr/>
        <p:nvPr/>
      </p:nvGrpSpPr>
      <p:grpSpPr>
        <a:xfrm>
          <a:off x="0" y="0"/>
          <a:ext cx="0" cy="0"/>
          <a:chOff x="0" y="0"/>
          <a:chExt cx="0" cy="0"/>
        </a:xfrm>
      </p:grpSpPr>
      <p:sp>
        <p:nvSpPr>
          <p:cNvPr id="1952" name="Google Shape;1952;g143df0acb8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3" name="Google Shape;1953;g143df0acb8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474645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1"/>
        <p:cNvGrpSpPr/>
        <p:nvPr/>
      </p:nvGrpSpPr>
      <p:grpSpPr>
        <a:xfrm>
          <a:off x="0" y="0"/>
          <a:ext cx="0" cy="0"/>
          <a:chOff x="0" y="0"/>
          <a:chExt cx="0" cy="0"/>
        </a:xfrm>
      </p:grpSpPr>
      <p:sp>
        <p:nvSpPr>
          <p:cNvPr id="1952" name="Google Shape;1952;g143df0acb8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3" name="Google Shape;1953;g143df0acb8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529009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1"/>
        <p:cNvGrpSpPr/>
        <p:nvPr/>
      </p:nvGrpSpPr>
      <p:grpSpPr>
        <a:xfrm>
          <a:off x="0" y="0"/>
          <a:ext cx="0" cy="0"/>
          <a:chOff x="0" y="0"/>
          <a:chExt cx="0" cy="0"/>
        </a:xfrm>
      </p:grpSpPr>
      <p:sp>
        <p:nvSpPr>
          <p:cNvPr id="1952" name="Google Shape;1952;g143df0acb8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3" name="Google Shape;1953;g143df0acb8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936471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1"/>
        <p:cNvGrpSpPr/>
        <p:nvPr/>
      </p:nvGrpSpPr>
      <p:grpSpPr>
        <a:xfrm>
          <a:off x="0" y="0"/>
          <a:ext cx="0" cy="0"/>
          <a:chOff x="0" y="0"/>
          <a:chExt cx="0" cy="0"/>
        </a:xfrm>
      </p:grpSpPr>
      <p:sp>
        <p:nvSpPr>
          <p:cNvPr id="1952" name="Google Shape;1952;g143df0acb8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3" name="Google Shape;1953;g143df0acb8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417999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1"/>
        <p:cNvGrpSpPr/>
        <p:nvPr/>
      </p:nvGrpSpPr>
      <p:grpSpPr>
        <a:xfrm>
          <a:off x="0" y="0"/>
          <a:ext cx="0" cy="0"/>
          <a:chOff x="0" y="0"/>
          <a:chExt cx="0" cy="0"/>
        </a:xfrm>
      </p:grpSpPr>
      <p:sp>
        <p:nvSpPr>
          <p:cNvPr id="1952" name="Google Shape;1952;g143df0acb8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3" name="Google Shape;1953;g143df0acb8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707690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1"/>
        <p:cNvGrpSpPr/>
        <p:nvPr/>
      </p:nvGrpSpPr>
      <p:grpSpPr>
        <a:xfrm>
          <a:off x="0" y="0"/>
          <a:ext cx="0" cy="0"/>
          <a:chOff x="0" y="0"/>
          <a:chExt cx="0" cy="0"/>
        </a:xfrm>
      </p:grpSpPr>
      <p:sp>
        <p:nvSpPr>
          <p:cNvPr id="1952" name="Google Shape;1952;g143df0acb8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3" name="Google Shape;1953;g143df0acb8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8753319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1"/>
        <p:cNvGrpSpPr/>
        <p:nvPr/>
      </p:nvGrpSpPr>
      <p:grpSpPr>
        <a:xfrm>
          <a:off x="0" y="0"/>
          <a:ext cx="0" cy="0"/>
          <a:chOff x="0" y="0"/>
          <a:chExt cx="0" cy="0"/>
        </a:xfrm>
      </p:grpSpPr>
      <p:sp>
        <p:nvSpPr>
          <p:cNvPr id="1952" name="Google Shape;1952;g143df0acb8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3" name="Google Shape;1953;g143df0acb8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0347445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1"/>
        <p:cNvGrpSpPr/>
        <p:nvPr/>
      </p:nvGrpSpPr>
      <p:grpSpPr>
        <a:xfrm>
          <a:off x="0" y="0"/>
          <a:ext cx="0" cy="0"/>
          <a:chOff x="0" y="0"/>
          <a:chExt cx="0" cy="0"/>
        </a:xfrm>
      </p:grpSpPr>
      <p:sp>
        <p:nvSpPr>
          <p:cNvPr id="1952" name="Google Shape;1952;g143df0acb8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3" name="Google Shape;1953;g143df0acb8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5851604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1"/>
        <p:cNvGrpSpPr/>
        <p:nvPr/>
      </p:nvGrpSpPr>
      <p:grpSpPr>
        <a:xfrm>
          <a:off x="0" y="0"/>
          <a:ext cx="0" cy="0"/>
          <a:chOff x="0" y="0"/>
          <a:chExt cx="0" cy="0"/>
        </a:xfrm>
      </p:grpSpPr>
      <p:sp>
        <p:nvSpPr>
          <p:cNvPr id="1952" name="Google Shape;1952;g143df0acb8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3" name="Google Shape;1953;g143df0acb8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4476636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1"/>
        <p:cNvGrpSpPr/>
        <p:nvPr/>
      </p:nvGrpSpPr>
      <p:grpSpPr>
        <a:xfrm>
          <a:off x="0" y="0"/>
          <a:ext cx="0" cy="0"/>
          <a:chOff x="0" y="0"/>
          <a:chExt cx="0" cy="0"/>
        </a:xfrm>
      </p:grpSpPr>
      <p:sp>
        <p:nvSpPr>
          <p:cNvPr id="1952" name="Google Shape;1952;g143df0acb8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3" name="Google Shape;1953;g143df0acb8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2937988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1"/>
        <p:cNvGrpSpPr/>
        <p:nvPr/>
      </p:nvGrpSpPr>
      <p:grpSpPr>
        <a:xfrm>
          <a:off x="0" y="0"/>
          <a:ext cx="0" cy="0"/>
          <a:chOff x="0" y="0"/>
          <a:chExt cx="0" cy="0"/>
        </a:xfrm>
      </p:grpSpPr>
      <p:sp>
        <p:nvSpPr>
          <p:cNvPr id="1952" name="Google Shape;1952;g143df0acb8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3" name="Google Shape;1953;g143df0acb8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6853191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1"/>
        <p:cNvGrpSpPr/>
        <p:nvPr/>
      </p:nvGrpSpPr>
      <p:grpSpPr>
        <a:xfrm>
          <a:off x="0" y="0"/>
          <a:ext cx="0" cy="0"/>
          <a:chOff x="0" y="0"/>
          <a:chExt cx="0" cy="0"/>
        </a:xfrm>
      </p:grpSpPr>
      <p:sp>
        <p:nvSpPr>
          <p:cNvPr id="1952" name="Google Shape;1952;g143df0acb8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3" name="Google Shape;1953;g143df0acb8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6524125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1"/>
        <p:cNvGrpSpPr/>
        <p:nvPr/>
      </p:nvGrpSpPr>
      <p:grpSpPr>
        <a:xfrm>
          <a:off x="0" y="0"/>
          <a:ext cx="0" cy="0"/>
          <a:chOff x="0" y="0"/>
          <a:chExt cx="0" cy="0"/>
        </a:xfrm>
      </p:grpSpPr>
      <p:sp>
        <p:nvSpPr>
          <p:cNvPr id="1952" name="Google Shape;1952;g143df0acb8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3" name="Google Shape;1953;g143df0acb8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195152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4"/>
        <p:cNvGrpSpPr/>
        <p:nvPr/>
      </p:nvGrpSpPr>
      <p:grpSpPr>
        <a:xfrm>
          <a:off x="0" y="0"/>
          <a:ext cx="0" cy="0"/>
          <a:chOff x="0" y="0"/>
          <a:chExt cx="0" cy="0"/>
        </a:xfrm>
      </p:grpSpPr>
      <p:sp>
        <p:nvSpPr>
          <p:cNvPr id="1735" name="Google Shape;1735;g22f89187e4e_0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6" name="Google Shape;1736;g22f89187e4e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6422001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0"/>
        <p:cNvGrpSpPr/>
        <p:nvPr/>
      </p:nvGrpSpPr>
      <p:grpSpPr>
        <a:xfrm>
          <a:off x="0" y="0"/>
          <a:ext cx="0" cy="0"/>
          <a:chOff x="0" y="0"/>
          <a:chExt cx="0" cy="0"/>
        </a:xfrm>
      </p:grpSpPr>
      <p:sp>
        <p:nvSpPr>
          <p:cNvPr id="2221" name="Google Shape;2221;g2373d9b03a5_0_178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2" name="Google Shape;2222;g2373d9b03a5_0_178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644495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0"/>
        <p:cNvGrpSpPr/>
        <p:nvPr/>
      </p:nvGrpSpPr>
      <p:grpSpPr>
        <a:xfrm>
          <a:off x="0" y="0"/>
          <a:ext cx="0" cy="0"/>
          <a:chOff x="0" y="0"/>
          <a:chExt cx="0" cy="0"/>
        </a:xfrm>
      </p:grpSpPr>
      <p:sp>
        <p:nvSpPr>
          <p:cNvPr id="2151" name="Google Shape;2151;g11d2026ec69_0_2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2" name="Google Shape;2152;g11d2026ec69_0_2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082534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1"/>
        <p:cNvGrpSpPr/>
        <p:nvPr/>
      </p:nvGrpSpPr>
      <p:grpSpPr>
        <a:xfrm>
          <a:off x="0" y="0"/>
          <a:ext cx="0" cy="0"/>
          <a:chOff x="0" y="0"/>
          <a:chExt cx="0" cy="0"/>
        </a:xfrm>
      </p:grpSpPr>
      <p:sp>
        <p:nvSpPr>
          <p:cNvPr id="1952" name="Google Shape;1952;g143df0acb8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3" name="Google Shape;1953;g143df0acb8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5572568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1"/>
        <p:cNvGrpSpPr/>
        <p:nvPr/>
      </p:nvGrpSpPr>
      <p:grpSpPr>
        <a:xfrm>
          <a:off x="0" y="0"/>
          <a:ext cx="0" cy="0"/>
          <a:chOff x="0" y="0"/>
          <a:chExt cx="0" cy="0"/>
        </a:xfrm>
      </p:grpSpPr>
      <p:sp>
        <p:nvSpPr>
          <p:cNvPr id="1952" name="Google Shape;1952;g143df0acb8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3" name="Google Shape;1953;g143df0acb8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4574299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1"/>
        <p:cNvGrpSpPr/>
        <p:nvPr/>
      </p:nvGrpSpPr>
      <p:grpSpPr>
        <a:xfrm>
          <a:off x="0" y="0"/>
          <a:ext cx="0" cy="0"/>
          <a:chOff x="0" y="0"/>
          <a:chExt cx="0" cy="0"/>
        </a:xfrm>
      </p:grpSpPr>
      <p:sp>
        <p:nvSpPr>
          <p:cNvPr id="1952" name="Google Shape;1952;g143df0acb8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3" name="Google Shape;1953;g143df0acb8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0048325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1"/>
        <p:cNvGrpSpPr/>
        <p:nvPr/>
      </p:nvGrpSpPr>
      <p:grpSpPr>
        <a:xfrm>
          <a:off x="0" y="0"/>
          <a:ext cx="0" cy="0"/>
          <a:chOff x="0" y="0"/>
          <a:chExt cx="0" cy="0"/>
        </a:xfrm>
      </p:grpSpPr>
      <p:sp>
        <p:nvSpPr>
          <p:cNvPr id="1952" name="Google Shape;1952;g143df0acb8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3" name="Google Shape;1953;g143df0acb8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115432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1"/>
        <p:cNvGrpSpPr/>
        <p:nvPr/>
      </p:nvGrpSpPr>
      <p:grpSpPr>
        <a:xfrm>
          <a:off x="0" y="0"/>
          <a:ext cx="0" cy="0"/>
          <a:chOff x="0" y="0"/>
          <a:chExt cx="0" cy="0"/>
        </a:xfrm>
      </p:grpSpPr>
      <p:sp>
        <p:nvSpPr>
          <p:cNvPr id="1952" name="Google Shape;1952;g143df0acb8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3" name="Google Shape;1953;g143df0acb8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0663977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1"/>
        <p:cNvGrpSpPr/>
        <p:nvPr/>
      </p:nvGrpSpPr>
      <p:grpSpPr>
        <a:xfrm>
          <a:off x="0" y="0"/>
          <a:ext cx="0" cy="0"/>
          <a:chOff x="0" y="0"/>
          <a:chExt cx="0" cy="0"/>
        </a:xfrm>
      </p:grpSpPr>
      <p:sp>
        <p:nvSpPr>
          <p:cNvPr id="1952" name="Google Shape;1952;g143df0acb8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3" name="Google Shape;1953;g143df0acb8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242560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1"/>
        <p:cNvGrpSpPr/>
        <p:nvPr/>
      </p:nvGrpSpPr>
      <p:grpSpPr>
        <a:xfrm>
          <a:off x="0" y="0"/>
          <a:ext cx="0" cy="0"/>
          <a:chOff x="0" y="0"/>
          <a:chExt cx="0" cy="0"/>
        </a:xfrm>
      </p:grpSpPr>
      <p:sp>
        <p:nvSpPr>
          <p:cNvPr id="1952" name="Google Shape;1952;g143df0acb8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3" name="Google Shape;1953;g143df0acb8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2483352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1"/>
        <p:cNvGrpSpPr/>
        <p:nvPr/>
      </p:nvGrpSpPr>
      <p:grpSpPr>
        <a:xfrm>
          <a:off x="0" y="0"/>
          <a:ext cx="0" cy="0"/>
          <a:chOff x="0" y="0"/>
          <a:chExt cx="0" cy="0"/>
        </a:xfrm>
      </p:grpSpPr>
      <p:sp>
        <p:nvSpPr>
          <p:cNvPr id="2252" name="Google Shape;2252;g131ff7c0f5b_0_2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3" name="Google Shape;2253;g131ff7c0f5b_0_2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4"/>
        <p:cNvGrpSpPr/>
        <p:nvPr/>
      </p:nvGrpSpPr>
      <p:grpSpPr>
        <a:xfrm>
          <a:off x="0" y="0"/>
          <a:ext cx="0" cy="0"/>
          <a:chOff x="0" y="0"/>
          <a:chExt cx="0" cy="0"/>
        </a:xfrm>
      </p:grpSpPr>
      <p:sp>
        <p:nvSpPr>
          <p:cNvPr id="1735" name="Google Shape;1735;g22f89187e4e_0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6" name="Google Shape;1736;g22f89187e4e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0"/>
        <p:cNvGrpSpPr/>
        <p:nvPr/>
      </p:nvGrpSpPr>
      <p:grpSpPr>
        <a:xfrm>
          <a:off x="0" y="0"/>
          <a:ext cx="0" cy="0"/>
          <a:chOff x="0" y="0"/>
          <a:chExt cx="0" cy="0"/>
        </a:xfrm>
      </p:grpSpPr>
      <p:sp>
        <p:nvSpPr>
          <p:cNvPr id="1831" name="Google Shape;1831;g22f89187e4e_0_48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2" name="Google Shape;1832;g22f89187e4e_0_48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5"/>
        <p:cNvGrpSpPr/>
        <p:nvPr/>
      </p:nvGrpSpPr>
      <p:grpSpPr>
        <a:xfrm>
          <a:off x="0" y="0"/>
          <a:ext cx="0" cy="0"/>
          <a:chOff x="0" y="0"/>
          <a:chExt cx="0" cy="0"/>
        </a:xfrm>
      </p:grpSpPr>
      <p:sp>
        <p:nvSpPr>
          <p:cNvPr id="1726" name="Google Shape;1726;g131d68b759a_0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7" name="Google Shape;1727;g131d68b759a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540166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2"/>
        <p:cNvGrpSpPr/>
        <p:nvPr/>
      </p:nvGrpSpPr>
      <p:grpSpPr>
        <a:xfrm>
          <a:off x="0" y="0"/>
          <a:ext cx="0" cy="0"/>
          <a:chOff x="0" y="0"/>
          <a:chExt cx="0" cy="0"/>
        </a:xfrm>
      </p:grpSpPr>
      <p:sp>
        <p:nvSpPr>
          <p:cNvPr id="1883" name="Google Shape;1883;g13b627a129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4" name="Google Shape;1884;g13b627a129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22004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0"/>
        <p:cNvGrpSpPr/>
        <p:nvPr/>
      </p:nvGrpSpPr>
      <p:grpSpPr>
        <a:xfrm>
          <a:off x="0" y="0"/>
          <a:ext cx="0" cy="0"/>
          <a:chOff x="0" y="0"/>
          <a:chExt cx="0" cy="0"/>
        </a:xfrm>
      </p:grpSpPr>
      <p:sp>
        <p:nvSpPr>
          <p:cNvPr id="2151" name="Google Shape;2151;g11d2026ec69_0_2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2" name="Google Shape;2152;g11d2026ec69_0_2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0"/>
        <p:cNvGrpSpPr/>
        <p:nvPr/>
      </p:nvGrpSpPr>
      <p:grpSpPr>
        <a:xfrm>
          <a:off x="0" y="0"/>
          <a:ext cx="0" cy="0"/>
          <a:chOff x="0" y="0"/>
          <a:chExt cx="0" cy="0"/>
        </a:xfrm>
      </p:grpSpPr>
      <p:sp>
        <p:nvSpPr>
          <p:cNvPr id="2221" name="Google Shape;2221;g2373d9b03a5_0_178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2" name="Google Shape;2222;g2373d9b03a5_0_178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646675" y="1733575"/>
            <a:ext cx="4211100" cy="1354500"/>
          </a:xfrm>
          <a:prstGeom prst="rect">
            <a:avLst/>
          </a:prstGeom>
        </p:spPr>
        <p:txBody>
          <a:bodyPr spcFirstLastPara="1" wrap="square" lIns="91425" tIns="91425" rIns="91425" bIns="91425" anchor="b" anchorCtr="0">
            <a:noAutofit/>
          </a:bodyPr>
          <a:lstStyle>
            <a:lvl1pPr lvl="0" algn="l">
              <a:spcBef>
                <a:spcPts val="0"/>
              </a:spcBef>
              <a:spcAft>
                <a:spcPts val="0"/>
              </a:spcAft>
              <a:buSzPts val="4700"/>
              <a:buNone/>
              <a:defRPr sz="4200"/>
            </a:lvl1pPr>
            <a:lvl2pPr lvl="1" algn="l">
              <a:spcBef>
                <a:spcPts val="0"/>
              </a:spcBef>
              <a:spcAft>
                <a:spcPts val="0"/>
              </a:spcAft>
              <a:buSzPts val="4700"/>
              <a:buNone/>
              <a:defRPr sz="4700"/>
            </a:lvl2pPr>
            <a:lvl3pPr lvl="2" algn="l">
              <a:spcBef>
                <a:spcPts val="0"/>
              </a:spcBef>
              <a:spcAft>
                <a:spcPts val="0"/>
              </a:spcAft>
              <a:buSzPts val="4700"/>
              <a:buNone/>
              <a:defRPr sz="4700"/>
            </a:lvl3pPr>
            <a:lvl4pPr lvl="3" algn="l">
              <a:spcBef>
                <a:spcPts val="0"/>
              </a:spcBef>
              <a:spcAft>
                <a:spcPts val="0"/>
              </a:spcAft>
              <a:buSzPts val="4700"/>
              <a:buNone/>
              <a:defRPr sz="4700"/>
            </a:lvl4pPr>
            <a:lvl5pPr lvl="4" algn="l">
              <a:spcBef>
                <a:spcPts val="0"/>
              </a:spcBef>
              <a:spcAft>
                <a:spcPts val="0"/>
              </a:spcAft>
              <a:buSzPts val="4700"/>
              <a:buNone/>
              <a:defRPr sz="4700"/>
            </a:lvl5pPr>
            <a:lvl6pPr lvl="5" algn="l">
              <a:spcBef>
                <a:spcPts val="0"/>
              </a:spcBef>
              <a:spcAft>
                <a:spcPts val="0"/>
              </a:spcAft>
              <a:buSzPts val="4700"/>
              <a:buNone/>
              <a:defRPr sz="4700"/>
            </a:lvl6pPr>
            <a:lvl7pPr lvl="6" algn="l">
              <a:spcBef>
                <a:spcPts val="0"/>
              </a:spcBef>
              <a:spcAft>
                <a:spcPts val="0"/>
              </a:spcAft>
              <a:buSzPts val="4700"/>
              <a:buNone/>
              <a:defRPr sz="4700"/>
            </a:lvl7pPr>
            <a:lvl8pPr lvl="7" algn="l">
              <a:spcBef>
                <a:spcPts val="0"/>
              </a:spcBef>
              <a:spcAft>
                <a:spcPts val="0"/>
              </a:spcAft>
              <a:buSzPts val="4700"/>
              <a:buNone/>
              <a:defRPr sz="4700"/>
            </a:lvl8pPr>
            <a:lvl9pPr lvl="8" algn="l">
              <a:spcBef>
                <a:spcPts val="0"/>
              </a:spcBef>
              <a:spcAft>
                <a:spcPts val="0"/>
              </a:spcAft>
              <a:buSzPts val="4700"/>
              <a:buNone/>
              <a:defRPr sz="4700"/>
            </a:lvl9pPr>
          </a:lstStyle>
          <a:p>
            <a:endParaRPr/>
          </a:p>
        </p:txBody>
      </p:sp>
      <p:sp>
        <p:nvSpPr>
          <p:cNvPr id="10" name="Google Shape;10;p2"/>
          <p:cNvSpPr txBox="1">
            <a:spLocks noGrp="1"/>
          </p:cNvSpPr>
          <p:nvPr>
            <p:ph type="subTitle" idx="1"/>
          </p:nvPr>
        </p:nvSpPr>
        <p:spPr>
          <a:xfrm>
            <a:off x="646675" y="3233125"/>
            <a:ext cx="4211100" cy="377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400"/>
              <a:buNone/>
              <a:defRPr sz="1400"/>
            </a:lvl1pPr>
            <a:lvl2pPr lvl="1">
              <a:lnSpc>
                <a:spcPct val="100000"/>
              </a:lnSpc>
              <a:spcBef>
                <a:spcPts val="0"/>
              </a:spcBef>
              <a:spcAft>
                <a:spcPts val="0"/>
              </a:spcAft>
              <a:buSzPts val="1400"/>
              <a:buNone/>
              <a:defRPr sz="1400"/>
            </a:lvl2pPr>
            <a:lvl3pPr lvl="2">
              <a:lnSpc>
                <a:spcPct val="100000"/>
              </a:lnSpc>
              <a:spcBef>
                <a:spcPts val="0"/>
              </a:spcBef>
              <a:spcAft>
                <a:spcPts val="0"/>
              </a:spcAft>
              <a:buSzPts val="1400"/>
              <a:buNone/>
              <a:defRPr sz="1400"/>
            </a:lvl3pPr>
            <a:lvl4pPr lvl="3">
              <a:lnSpc>
                <a:spcPct val="100000"/>
              </a:lnSpc>
              <a:spcBef>
                <a:spcPts val="0"/>
              </a:spcBef>
              <a:spcAft>
                <a:spcPts val="0"/>
              </a:spcAft>
              <a:buSzPts val="1400"/>
              <a:buNone/>
              <a:defRPr sz="1400"/>
            </a:lvl4pPr>
            <a:lvl5pPr lvl="4">
              <a:lnSpc>
                <a:spcPct val="100000"/>
              </a:lnSpc>
              <a:spcBef>
                <a:spcPts val="0"/>
              </a:spcBef>
              <a:spcAft>
                <a:spcPts val="0"/>
              </a:spcAft>
              <a:buSzPts val="1400"/>
              <a:buNone/>
              <a:defRPr sz="1400"/>
            </a:lvl5pPr>
            <a:lvl6pPr lvl="5">
              <a:lnSpc>
                <a:spcPct val="100000"/>
              </a:lnSpc>
              <a:spcBef>
                <a:spcPts val="0"/>
              </a:spcBef>
              <a:spcAft>
                <a:spcPts val="0"/>
              </a:spcAft>
              <a:buSzPts val="1400"/>
              <a:buNone/>
              <a:defRPr sz="1400"/>
            </a:lvl6pPr>
            <a:lvl7pPr lvl="6">
              <a:lnSpc>
                <a:spcPct val="100000"/>
              </a:lnSpc>
              <a:spcBef>
                <a:spcPts val="0"/>
              </a:spcBef>
              <a:spcAft>
                <a:spcPts val="0"/>
              </a:spcAft>
              <a:buSzPts val="1400"/>
              <a:buNone/>
              <a:defRPr sz="1400"/>
            </a:lvl7pPr>
            <a:lvl8pPr lvl="7">
              <a:lnSpc>
                <a:spcPct val="100000"/>
              </a:lnSpc>
              <a:spcBef>
                <a:spcPts val="0"/>
              </a:spcBef>
              <a:spcAft>
                <a:spcPts val="0"/>
              </a:spcAft>
              <a:buSzPts val="1400"/>
              <a:buNone/>
              <a:defRPr sz="1400"/>
            </a:lvl8pPr>
            <a:lvl9pPr lvl="8">
              <a:lnSpc>
                <a:spcPct val="100000"/>
              </a:lnSpc>
              <a:spcBef>
                <a:spcPts val="0"/>
              </a:spcBef>
              <a:spcAft>
                <a:spcPts val="0"/>
              </a:spcAft>
              <a:buSzPts val="1400"/>
              <a:buNone/>
              <a:defRPr sz="1400"/>
            </a:lvl9pPr>
          </a:lstStyle>
          <a:p>
            <a:endParaRPr/>
          </a:p>
        </p:txBody>
      </p:sp>
      <p:grpSp>
        <p:nvGrpSpPr>
          <p:cNvPr id="11" name="Google Shape;11;p2"/>
          <p:cNvGrpSpPr/>
          <p:nvPr/>
        </p:nvGrpSpPr>
        <p:grpSpPr>
          <a:xfrm>
            <a:off x="-1115775" y="4467744"/>
            <a:ext cx="2577160" cy="2638569"/>
            <a:chOff x="-1115775" y="4467744"/>
            <a:chExt cx="2577160" cy="2638569"/>
          </a:xfrm>
        </p:grpSpPr>
        <p:sp>
          <p:nvSpPr>
            <p:cNvPr id="12" name="Google Shape;12;p2"/>
            <p:cNvSpPr/>
            <p:nvPr/>
          </p:nvSpPr>
          <p:spPr>
            <a:xfrm>
              <a:off x="-961762" y="4467744"/>
              <a:ext cx="1751700" cy="1751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grpSp>
          <p:nvGrpSpPr>
            <p:cNvPr id="13" name="Google Shape;13;p2"/>
            <p:cNvGrpSpPr/>
            <p:nvPr/>
          </p:nvGrpSpPr>
          <p:grpSpPr>
            <a:xfrm rot="5400000" flipH="1">
              <a:off x="-1115103" y="4529824"/>
              <a:ext cx="2575817" cy="2577160"/>
              <a:chOff x="1550275" y="1493275"/>
              <a:chExt cx="1582100" cy="1582925"/>
            </a:xfrm>
          </p:grpSpPr>
          <p:sp>
            <p:nvSpPr>
              <p:cNvPr id="14" name="Google Shape;14;p2"/>
              <p:cNvSpPr/>
              <p:nvPr/>
            </p:nvSpPr>
            <p:spPr>
              <a:xfrm>
                <a:off x="1650275" y="1594100"/>
                <a:ext cx="301650" cy="300825"/>
              </a:xfrm>
              <a:custGeom>
                <a:avLst/>
                <a:gdLst/>
                <a:ahLst/>
                <a:cxnLst/>
                <a:rect l="l" t="t" r="r" b="b"/>
                <a:pathLst>
                  <a:path w="12066" h="12033" fill="none" extrusionOk="0">
                    <a:moveTo>
                      <a:pt x="1" y="12032"/>
                    </a:moveTo>
                    <a:lnTo>
                      <a:pt x="12065" y="0"/>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5" name="Google Shape;15;p2"/>
              <p:cNvSpPr/>
              <p:nvPr/>
            </p:nvSpPr>
            <p:spPr>
              <a:xfrm>
                <a:off x="1560025" y="1503850"/>
                <a:ext cx="648800" cy="647975"/>
              </a:xfrm>
              <a:custGeom>
                <a:avLst/>
                <a:gdLst/>
                <a:ahLst/>
                <a:cxnLst/>
                <a:rect l="l" t="t" r="r" b="b"/>
                <a:pathLst>
                  <a:path w="25952" h="25919" fill="none" extrusionOk="0">
                    <a:moveTo>
                      <a:pt x="1" y="25919"/>
                    </a:moveTo>
                    <a:lnTo>
                      <a:pt x="25952" y="0"/>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6" name="Google Shape;16;p2"/>
              <p:cNvSpPr/>
              <p:nvPr/>
            </p:nvSpPr>
            <p:spPr>
              <a:xfrm>
                <a:off x="1550275" y="1493275"/>
                <a:ext cx="834150" cy="834975"/>
              </a:xfrm>
              <a:custGeom>
                <a:avLst/>
                <a:gdLst/>
                <a:ahLst/>
                <a:cxnLst/>
                <a:rect l="l" t="t" r="r" b="b"/>
                <a:pathLst>
                  <a:path w="33366" h="33399" fill="none" extrusionOk="0">
                    <a:moveTo>
                      <a:pt x="1" y="33398"/>
                    </a:moveTo>
                    <a:lnTo>
                      <a:pt x="33366" y="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7" name="Google Shape;17;p2"/>
              <p:cNvSpPr/>
              <p:nvPr/>
            </p:nvSpPr>
            <p:spPr>
              <a:xfrm>
                <a:off x="1571425" y="1514425"/>
                <a:ext cx="957725" cy="958525"/>
              </a:xfrm>
              <a:custGeom>
                <a:avLst/>
                <a:gdLst/>
                <a:ahLst/>
                <a:cxnLst/>
                <a:rect l="l" t="t" r="r" b="b"/>
                <a:pathLst>
                  <a:path w="38309" h="38341" fill="none" extrusionOk="0">
                    <a:moveTo>
                      <a:pt x="0" y="38341"/>
                    </a:moveTo>
                    <a:lnTo>
                      <a:pt x="38308" y="0"/>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8" name="Google Shape;18;p2"/>
              <p:cNvSpPr/>
              <p:nvPr/>
            </p:nvSpPr>
            <p:spPr>
              <a:xfrm>
                <a:off x="1612875" y="1555875"/>
                <a:ext cx="1041475" cy="1042275"/>
              </a:xfrm>
              <a:custGeom>
                <a:avLst/>
                <a:gdLst/>
                <a:ahLst/>
                <a:cxnLst/>
                <a:rect l="l" t="t" r="r" b="b"/>
                <a:pathLst>
                  <a:path w="41659" h="41691" fill="none" extrusionOk="0">
                    <a:moveTo>
                      <a:pt x="1" y="41691"/>
                    </a:moveTo>
                    <a:lnTo>
                      <a:pt x="41658" y="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9" name="Google Shape;19;p2"/>
              <p:cNvSpPr/>
              <p:nvPr/>
            </p:nvSpPr>
            <p:spPr>
              <a:xfrm>
                <a:off x="1669800" y="1613600"/>
                <a:ext cx="1093475" cy="1092675"/>
              </a:xfrm>
              <a:custGeom>
                <a:avLst/>
                <a:gdLst/>
                <a:ahLst/>
                <a:cxnLst/>
                <a:rect l="l" t="t" r="r" b="b"/>
                <a:pathLst>
                  <a:path w="43739" h="43707" fill="none" extrusionOk="0">
                    <a:moveTo>
                      <a:pt x="0" y="43707"/>
                    </a:moveTo>
                    <a:lnTo>
                      <a:pt x="43739" y="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20" name="Google Shape;20;p2"/>
              <p:cNvSpPr/>
              <p:nvPr/>
            </p:nvSpPr>
            <p:spPr>
              <a:xfrm>
                <a:off x="1710100" y="1684329"/>
                <a:ext cx="1148362" cy="1145328"/>
              </a:xfrm>
              <a:custGeom>
                <a:avLst/>
                <a:gdLst/>
                <a:ahLst/>
                <a:cxnLst/>
                <a:rect l="l" t="t" r="r" b="b"/>
                <a:pathLst>
                  <a:path w="75837" h="75837" fill="none" extrusionOk="0">
                    <a:moveTo>
                      <a:pt x="1" y="75836"/>
                    </a:moveTo>
                    <a:lnTo>
                      <a:pt x="75837" y="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21" name="Google Shape;21;p2"/>
              <p:cNvSpPr/>
              <p:nvPr/>
            </p:nvSpPr>
            <p:spPr>
              <a:xfrm>
                <a:off x="1828936" y="1767251"/>
                <a:ext cx="1113203" cy="1126369"/>
              </a:xfrm>
              <a:custGeom>
                <a:avLst/>
                <a:gdLst/>
                <a:ahLst/>
                <a:cxnLst/>
                <a:rect l="l" t="t" r="r" b="b"/>
                <a:pathLst>
                  <a:path w="75870" h="75837" fill="none" extrusionOk="0">
                    <a:moveTo>
                      <a:pt x="1" y="75836"/>
                    </a:moveTo>
                    <a:lnTo>
                      <a:pt x="75869" y="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22" name="Google Shape;22;p2"/>
              <p:cNvSpPr/>
              <p:nvPr/>
            </p:nvSpPr>
            <p:spPr>
              <a:xfrm>
                <a:off x="1929499" y="1863204"/>
                <a:ext cx="1082574" cy="1112692"/>
              </a:xfrm>
              <a:custGeom>
                <a:avLst/>
                <a:gdLst/>
                <a:ahLst/>
                <a:cxnLst/>
                <a:rect l="l" t="t" r="r" b="b"/>
                <a:pathLst>
                  <a:path w="74828" h="74828" fill="none" extrusionOk="0">
                    <a:moveTo>
                      <a:pt x="0" y="74828"/>
                    </a:moveTo>
                    <a:lnTo>
                      <a:pt x="74828" y="0"/>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23" name="Google Shape;23;p2"/>
              <p:cNvSpPr/>
              <p:nvPr/>
            </p:nvSpPr>
            <p:spPr>
              <a:xfrm>
                <a:off x="2027500" y="1971325"/>
                <a:ext cx="1042275" cy="1042275"/>
              </a:xfrm>
              <a:custGeom>
                <a:avLst/>
                <a:gdLst/>
                <a:ahLst/>
                <a:cxnLst/>
                <a:rect l="l" t="t" r="r" b="b"/>
                <a:pathLst>
                  <a:path w="41691" h="41691" fill="none" extrusionOk="0">
                    <a:moveTo>
                      <a:pt x="41691" y="0"/>
                    </a:moveTo>
                    <a:lnTo>
                      <a:pt x="1" y="41690"/>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24" name="Google Shape;24;p2"/>
              <p:cNvSpPr/>
              <p:nvPr/>
            </p:nvSpPr>
            <p:spPr>
              <a:xfrm>
                <a:off x="2152700" y="2096525"/>
                <a:ext cx="958550" cy="958525"/>
              </a:xfrm>
              <a:custGeom>
                <a:avLst/>
                <a:gdLst/>
                <a:ahLst/>
                <a:cxnLst/>
                <a:rect l="l" t="t" r="r" b="b"/>
                <a:pathLst>
                  <a:path w="38342" h="38341" fill="none" extrusionOk="0">
                    <a:moveTo>
                      <a:pt x="38341" y="0"/>
                    </a:moveTo>
                    <a:lnTo>
                      <a:pt x="1" y="3834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25" name="Google Shape;25;p2"/>
              <p:cNvSpPr/>
              <p:nvPr/>
            </p:nvSpPr>
            <p:spPr>
              <a:xfrm>
                <a:off x="2298225" y="2241225"/>
                <a:ext cx="834150" cy="834975"/>
              </a:xfrm>
              <a:custGeom>
                <a:avLst/>
                <a:gdLst/>
                <a:ahLst/>
                <a:cxnLst/>
                <a:rect l="l" t="t" r="r" b="b"/>
                <a:pathLst>
                  <a:path w="33366" h="33399" fill="none" extrusionOk="0">
                    <a:moveTo>
                      <a:pt x="33366" y="1"/>
                    </a:moveTo>
                    <a:lnTo>
                      <a:pt x="1" y="33398"/>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26" name="Google Shape;26;p2"/>
              <p:cNvSpPr/>
              <p:nvPr/>
            </p:nvSpPr>
            <p:spPr>
              <a:xfrm>
                <a:off x="2473825" y="2417650"/>
                <a:ext cx="648800" cy="648800"/>
              </a:xfrm>
              <a:custGeom>
                <a:avLst/>
                <a:gdLst/>
                <a:ahLst/>
                <a:cxnLst/>
                <a:rect l="l" t="t" r="r" b="b"/>
                <a:pathLst>
                  <a:path w="25952" h="25952" fill="none" extrusionOk="0">
                    <a:moveTo>
                      <a:pt x="25952" y="0"/>
                    </a:moveTo>
                    <a:lnTo>
                      <a:pt x="1" y="2595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27" name="Google Shape;27;p2"/>
              <p:cNvSpPr/>
              <p:nvPr/>
            </p:nvSpPr>
            <p:spPr>
              <a:xfrm>
                <a:off x="2730750" y="2674550"/>
                <a:ext cx="300825" cy="300825"/>
              </a:xfrm>
              <a:custGeom>
                <a:avLst/>
                <a:gdLst/>
                <a:ahLst/>
                <a:cxnLst/>
                <a:rect l="l" t="t" r="r" b="b"/>
                <a:pathLst>
                  <a:path w="12033" h="12033" fill="none" extrusionOk="0">
                    <a:moveTo>
                      <a:pt x="12032" y="1"/>
                    </a:moveTo>
                    <a:lnTo>
                      <a:pt x="0" y="12033"/>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grpSp>
      </p:grpSp>
      <p:grpSp>
        <p:nvGrpSpPr>
          <p:cNvPr id="28" name="Google Shape;28;p2"/>
          <p:cNvGrpSpPr/>
          <p:nvPr/>
        </p:nvGrpSpPr>
        <p:grpSpPr>
          <a:xfrm>
            <a:off x="5985575" y="4420825"/>
            <a:ext cx="2744275" cy="2727763"/>
            <a:chOff x="5985575" y="4420825"/>
            <a:chExt cx="2744275" cy="2727763"/>
          </a:xfrm>
        </p:grpSpPr>
        <p:sp>
          <p:nvSpPr>
            <p:cNvPr id="29" name="Google Shape;29;p2"/>
            <p:cNvSpPr/>
            <p:nvPr/>
          </p:nvSpPr>
          <p:spPr>
            <a:xfrm>
              <a:off x="6115050" y="4420825"/>
              <a:ext cx="2614800" cy="2599800"/>
            </a:xfrm>
            <a:prstGeom prst="ellipse">
              <a:avLst/>
            </a:prstGeom>
            <a:solidFill>
              <a:srgbClr val="FFFFFF">
                <a:alpha val="35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grpSp>
          <p:nvGrpSpPr>
            <p:cNvPr id="30" name="Google Shape;30;p2"/>
            <p:cNvGrpSpPr/>
            <p:nvPr/>
          </p:nvGrpSpPr>
          <p:grpSpPr>
            <a:xfrm rot="5400000" flipH="1">
              <a:off x="5986247" y="4572099"/>
              <a:ext cx="2575817" cy="2577160"/>
              <a:chOff x="1550275" y="1493275"/>
              <a:chExt cx="1582100" cy="1582925"/>
            </a:xfrm>
          </p:grpSpPr>
          <p:sp>
            <p:nvSpPr>
              <p:cNvPr id="31" name="Google Shape;31;p2"/>
              <p:cNvSpPr/>
              <p:nvPr/>
            </p:nvSpPr>
            <p:spPr>
              <a:xfrm>
                <a:off x="1650275" y="1594100"/>
                <a:ext cx="301650" cy="300825"/>
              </a:xfrm>
              <a:custGeom>
                <a:avLst/>
                <a:gdLst/>
                <a:ahLst/>
                <a:cxnLst/>
                <a:rect l="l" t="t" r="r" b="b"/>
                <a:pathLst>
                  <a:path w="12066" h="12033" fill="none" extrusionOk="0">
                    <a:moveTo>
                      <a:pt x="1" y="12032"/>
                    </a:moveTo>
                    <a:lnTo>
                      <a:pt x="12065" y="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32" name="Google Shape;32;p2"/>
              <p:cNvSpPr/>
              <p:nvPr/>
            </p:nvSpPr>
            <p:spPr>
              <a:xfrm>
                <a:off x="1560025" y="1503850"/>
                <a:ext cx="648800" cy="647975"/>
              </a:xfrm>
              <a:custGeom>
                <a:avLst/>
                <a:gdLst/>
                <a:ahLst/>
                <a:cxnLst/>
                <a:rect l="l" t="t" r="r" b="b"/>
                <a:pathLst>
                  <a:path w="25952" h="25919" fill="none" extrusionOk="0">
                    <a:moveTo>
                      <a:pt x="1" y="25919"/>
                    </a:moveTo>
                    <a:lnTo>
                      <a:pt x="25952" y="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33" name="Google Shape;33;p2"/>
              <p:cNvSpPr/>
              <p:nvPr/>
            </p:nvSpPr>
            <p:spPr>
              <a:xfrm>
                <a:off x="1550275" y="1493275"/>
                <a:ext cx="834150" cy="834975"/>
              </a:xfrm>
              <a:custGeom>
                <a:avLst/>
                <a:gdLst/>
                <a:ahLst/>
                <a:cxnLst/>
                <a:rect l="l" t="t" r="r" b="b"/>
                <a:pathLst>
                  <a:path w="33366" h="33399" fill="none" extrusionOk="0">
                    <a:moveTo>
                      <a:pt x="1" y="33398"/>
                    </a:moveTo>
                    <a:lnTo>
                      <a:pt x="33366"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34" name="Google Shape;34;p2"/>
              <p:cNvSpPr/>
              <p:nvPr/>
            </p:nvSpPr>
            <p:spPr>
              <a:xfrm>
                <a:off x="1571425" y="1514425"/>
                <a:ext cx="957725" cy="958525"/>
              </a:xfrm>
              <a:custGeom>
                <a:avLst/>
                <a:gdLst/>
                <a:ahLst/>
                <a:cxnLst/>
                <a:rect l="l" t="t" r="r" b="b"/>
                <a:pathLst>
                  <a:path w="38309" h="38341" fill="none" extrusionOk="0">
                    <a:moveTo>
                      <a:pt x="0" y="38341"/>
                    </a:moveTo>
                    <a:lnTo>
                      <a:pt x="38308" y="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35" name="Google Shape;35;p2"/>
              <p:cNvSpPr/>
              <p:nvPr/>
            </p:nvSpPr>
            <p:spPr>
              <a:xfrm>
                <a:off x="1612875" y="1555875"/>
                <a:ext cx="1041475" cy="1042275"/>
              </a:xfrm>
              <a:custGeom>
                <a:avLst/>
                <a:gdLst/>
                <a:ahLst/>
                <a:cxnLst/>
                <a:rect l="l" t="t" r="r" b="b"/>
                <a:pathLst>
                  <a:path w="41659" h="41691" fill="none" extrusionOk="0">
                    <a:moveTo>
                      <a:pt x="1" y="41691"/>
                    </a:moveTo>
                    <a:lnTo>
                      <a:pt x="41658"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36" name="Google Shape;36;p2"/>
              <p:cNvSpPr/>
              <p:nvPr/>
            </p:nvSpPr>
            <p:spPr>
              <a:xfrm>
                <a:off x="1669800" y="1613600"/>
                <a:ext cx="1093475" cy="1092675"/>
              </a:xfrm>
              <a:custGeom>
                <a:avLst/>
                <a:gdLst/>
                <a:ahLst/>
                <a:cxnLst/>
                <a:rect l="l" t="t" r="r" b="b"/>
                <a:pathLst>
                  <a:path w="43739" h="43707" fill="none" extrusionOk="0">
                    <a:moveTo>
                      <a:pt x="0" y="43707"/>
                    </a:moveTo>
                    <a:lnTo>
                      <a:pt x="43739"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37" name="Google Shape;37;p2"/>
              <p:cNvSpPr/>
              <p:nvPr/>
            </p:nvSpPr>
            <p:spPr>
              <a:xfrm>
                <a:off x="1736066" y="1684329"/>
                <a:ext cx="1122388" cy="1100964"/>
              </a:xfrm>
              <a:custGeom>
                <a:avLst/>
                <a:gdLst/>
                <a:ahLst/>
                <a:cxnLst/>
                <a:rect l="l" t="t" r="r" b="b"/>
                <a:pathLst>
                  <a:path w="75837" h="75837" fill="none" extrusionOk="0">
                    <a:moveTo>
                      <a:pt x="1" y="75836"/>
                    </a:moveTo>
                    <a:lnTo>
                      <a:pt x="75837"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38" name="Google Shape;38;p2"/>
              <p:cNvSpPr/>
              <p:nvPr/>
            </p:nvSpPr>
            <p:spPr>
              <a:xfrm>
                <a:off x="1800052" y="1767251"/>
                <a:ext cx="1142033" cy="1118596"/>
              </a:xfrm>
              <a:custGeom>
                <a:avLst/>
                <a:gdLst/>
                <a:ahLst/>
                <a:cxnLst/>
                <a:rect l="l" t="t" r="r" b="b"/>
                <a:pathLst>
                  <a:path w="75870" h="75837" fill="none" extrusionOk="0">
                    <a:moveTo>
                      <a:pt x="1" y="75836"/>
                    </a:moveTo>
                    <a:lnTo>
                      <a:pt x="75869"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39" name="Google Shape;39;p2"/>
              <p:cNvSpPr/>
              <p:nvPr/>
            </p:nvSpPr>
            <p:spPr>
              <a:xfrm>
                <a:off x="1946313" y="1863204"/>
                <a:ext cx="1065738" cy="1068357"/>
              </a:xfrm>
              <a:custGeom>
                <a:avLst/>
                <a:gdLst/>
                <a:ahLst/>
                <a:cxnLst/>
                <a:rect l="l" t="t" r="r" b="b"/>
                <a:pathLst>
                  <a:path w="74828" h="74828" fill="none" extrusionOk="0">
                    <a:moveTo>
                      <a:pt x="0" y="74828"/>
                    </a:moveTo>
                    <a:lnTo>
                      <a:pt x="74828" y="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40" name="Google Shape;40;p2"/>
              <p:cNvSpPr/>
              <p:nvPr/>
            </p:nvSpPr>
            <p:spPr>
              <a:xfrm>
                <a:off x="2027500" y="1971325"/>
                <a:ext cx="1042275" cy="1042275"/>
              </a:xfrm>
              <a:custGeom>
                <a:avLst/>
                <a:gdLst/>
                <a:ahLst/>
                <a:cxnLst/>
                <a:rect l="l" t="t" r="r" b="b"/>
                <a:pathLst>
                  <a:path w="41691" h="41691" fill="none" extrusionOk="0">
                    <a:moveTo>
                      <a:pt x="41691" y="0"/>
                    </a:moveTo>
                    <a:lnTo>
                      <a:pt x="1" y="4169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41" name="Google Shape;41;p2"/>
              <p:cNvSpPr/>
              <p:nvPr/>
            </p:nvSpPr>
            <p:spPr>
              <a:xfrm>
                <a:off x="2152700" y="2096525"/>
                <a:ext cx="958550" cy="958525"/>
              </a:xfrm>
              <a:custGeom>
                <a:avLst/>
                <a:gdLst/>
                <a:ahLst/>
                <a:cxnLst/>
                <a:rect l="l" t="t" r="r" b="b"/>
                <a:pathLst>
                  <a:path w="38342" h="38341" fill="none" extrusionOk="0">
                    <a:moveTo>
                      <a:pt x="38341" y="0"/>
                    </a:moveTo>
                    <a:lnTo>
                      <a:pt x="1" y="3834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42" name="Google Shape;42;p2"/>
              <p:cNvSpPr/>
              <p:nvPr/>
            </p:nvSpPr>
            <p:spPr>
              <a:xfrm>
                <a:off x="2298225" y="2241225"/>
                <a:ext cx="834150" cy="834975"/>
              </a:xfrm>
              <a:custGeom>
                <a:avLst/>
                <a:gdLst/>
                <a:ahLst/>
                <a:cxnLst/>
                <a:rect l="l" t="t" r="r" b="b"/>
                <a:pathLst>
                  <a:path w="33366" h="33399" fill="none" extrusionOk="0">
                    <a:moveTo>
                      <a:pt x="33366" y="1"/>
                    </a:moveTo>
                    <a:lnTo>
                      <a:pt x="1" y="33398"/>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43" name="Google Shape;43;p2"/>
              <p:cNvSpPr/>
              <p:nvPr/>
            </p:nvSpPr>
            <p:spPr>
              <a:xfrm>
                <a:off x="2473825" y="2417650"/>
                <a:ext cx="648800" cy="648800"/>
              </a:xfrm>
              <a:custGeom>
                <a:avLst/>
                <a:gdLst/>
                <a:ahLst/>
                <a:cxnLst/>
                <a:rect l="l" t="t" r="r" b="b"/>
                <a:pathLst>
                  <a:path w="25952" h="25952" fill="none" extrusionOk="0">
                    <a:moveTo>
                      <a:pt x="25952" y="0"/>
                    </a:moveTo>
                    <a:lnTo>
                      <a:pt x="1" y="2595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44" name="Google Shape;44;p2"/>
              <p:cNvSpPr/>
              <p:nvPr/>
            </p:nvSpPr>
            <p:spPr>
              <a:xfrm>
                <a:off x="2730750" y="2674550"/>
                <a:ext cx="300825" cy="300825"/>
              </a:xfrm>
              <a:custGeom>
                <a:avLst/>
                <a:gdLst/>
                <a:ahLst/>
                <a:cxnLst/>
                <a:rect l="l" t="t" r="r" b="b"/>
                <a:pathLst>
                  <a:path w="12033" h="12033" fill="none" extrusionOk="0">
                    <a:moveTo>
                      <a:pt x="12032" y="1"/>
                    </a:moveTo>
                    <a:lnTo>
                      <a:pt x="0" y="12033"/>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gr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1388"/>
        <p:cNvGrpSpPr/>
        <p:nvPr/>
      </p:nvGrpSpPr>
      <p:grpSpPr>
        <a:xfrm>
          <a:off x="0" y="0"/>
          <a:ext cx="0" cy="0"/>
          <a:chOff x="0" y="0"/>
          <a:chExt cx="0" cy="0"/>
        </a:xfrm>
      </p:grpSpPr>
      <p:sp>
        <p:nvSpPr>
          <p:cNvPr id="1389" name="Google Shape;1389;p31"/>
          <p:cNvSpPr txBox="1">
            <a:spLocks noGrp="1"/>
          </p:cNvSpPr>
          <p:nvPr>
            <p:ph type="title"/>
          </p:nvPr>
        </p:nvSpPr>
        <p:spPr>
          <a:xfrm>
            <a:off x="713225" y="520925"/>
            <a:ext cx="7717500" cy="708000"/>
          </a:xfrm>
          <a:prstGeom prst="rect">
            <a:avLst/>
          </a:prstGeom>
        </p:spPr>
        <p:txBody>
          <a:bodyPr spcFirstLastPara="1" wrap="square" lIns="91425" tIns="91425" rIns="91425" bIns="91425" anchor="t"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1390" name="Google Shape;1390;p31"/>
          <p:cNvSpPr txBox="1">
            <a:spLocks noGrp="1"/>
          </p:cNvSpPr>
          <p:nvPr>
            <p:ph type="subTitle" idx="1"/>
          </p:nvPr>
        </p:nvSpPr>
        <p:spPr>
          <a:xfrm>
            <a:off x="1663725" y="1703475"/>
            <a:ext cx="2536200" cy="61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
        <p:nvSpPr>
          <p:cNvPr id="1391" name="Google Shape;1391;p31"/>
          <p:cNvSpPr txBox="1">
            <a:spLocks noGrp="1"/>
          </p:cNvSpPr>
          <p:nvPr>
            <p:ph type="subTitle" idx="2"/>
          </p:nvPr>
        </p:nvSpPr>
        <p:spPr>
          <a:xfrm>
            <a:off x="1663725" y="1254975"/>
            <a:ext cx="2536200" cy="554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Manrope SemiBold"/>
              <a:buNone/>
              <a:defRPr sz="2200">
                <a:latin typeface="Manrope SemiBold"/>
                <a:ea typeface="Manrope SemiBold"/>
                <a:cs typeface="Manrope SemiBold"/>
                <a:sym typeface="Manrope SemiBold"/>
              </a:defRPr>
            </a:lvl1pPr>
            <a:lvl2pPr lvl="1" rtl="0">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2pPr>
            <a:lvl3pPr lvl="2" rtl="0">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3pPr>
            <a:lvl4pPr lvl="3" rtl="0">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4pPr>
            <a:lvl5pPr lvl="4" rtl="0">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5pPr>
            <a:lvl6pPr lvl="5" rtl="0">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6pPr>
            <a:lvl7pPr lvl="6" rtl="0">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7pPr>
            <a:lvl8pPr lvl="7" rtl="0">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8pPr>
            <a:lvl9pPr lvl="8" rtl="0">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9pPr>
          </a:lstStyle>
          <a:p>
            <a:endParaRPr/>
          </a:p>
        </p:txBody>
      </p:sp>
      <p:sp>
        <p:nvSpPr>
          <p:cNvPr id="1392" name="Google Shape;1392;p31"/>
          <p:cNvSpPr txBox="1">
            <a:spLocks noGrp="1"/>
          </p:cNvSpPr>
          <p:nvPr>
            <p:ph type="subTitle" idx="3"/>
          </p:nvPr>
        </p:nvSpPr>
        <p:spPr>
          <a:xfrm>
            <a:off x="1663725" y="3992975"/>
            <a:ext cx="2536200" cy="61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
        <p:nvSpPr>
          <p:cNvPr id="1393" name="Google Shape;1393;p31"/>
          <p:cNvSpPr txBox="1">
            <a:spLocks noGrp="1"/>
          </p:cNvSpPr>
          <p:nvPr>
            <p:ph type="subTitle" idx="4"/>
          </p:nvPr>
        </p:nvSpPr>
        <p:spPr>
          <a:xfrm>
            <a:off x="1663725" y="3544475"/>
            <a:ext cx="2536200" cy="554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Manrope SemiBold"/>
              <a:buNone/>
              <a:defRPr sz="2200">
                <a:latin typeface="Manrope SemiBold"/>
                <a:ea typeface="Manrope SemiBold"/>
                <a:cs typeface="Manrope SemiBold"/>
                <a:sym typeface="Manrope SemiBold"/>
              </a:defRPr>
            </a:lvl1pPr>
            <a:lvl2pPr lvl="1" rtl="0">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2pPr>
            <a:lvl3pPr lvl="2" rtl="0">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3pPr>
            <a:lvl4pPr lvl="3" rtl="0">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4pPr>
            <a:lvl5pPr lvl="4" rtl="0">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5pPr>
            <a:lvl6pPr lvl="5" rtl="0">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6pPr>
            <a:lvl7pPr lvl="6" rtl="0">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7pPr>
            <a:lvl8pPr lvl="7" rtl="0">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8pPr>
            <a:lvl9pPr lvl="8" rtl="0">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9pPr>
          </a:lstStyle>
          <a:p>
            <a:endParaRPr/>
          </a:p>
        </p:txBody>
      </p:sp>
      <p:sp>
        <p:nvSpPr>
          <p:cNvPr id="1394" name="Google Shape;1394;p31"/>
          <p:cNvSpPr txBox="1">
            <a:spLocks noGrp="1"/>
          </p:cNvSpPr>
          <p:nvPr>
            <p:ph type="subTitle" idx="5"/>
          </p:nvPr>
        </p:nvSpPr>
        <p:spPr>
          <a:xfrm>
            <a:off x="1663725" y="2848225"/>
            <a:ext cx="2536200" cy="61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
        <p:nvSpPr>
          <p:cNvPr id="1395" name="Google Shape;1395;p31"/>
          <p:cNvSpPr txBox="1">
            <a:spLocks noGrp="1"/>
          </p:cNvSpPr>
          <p:nvPr>
            <p:ph type="subTitle" idx="6"/>
          </p:nvPr>
        </p:nvSpPr>
        <p:spPr>
          <a:xfrm>
            <a:off x="1663725" y="2399725"/>
            <a:ext cx="2536200" cy="554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Manrope SemiBold"/>
              <a:buNone/>
              <a:defRPr sz="2200">
                <a:latin typeface="Manrope SemiBold"/>
                <a:ea typeface="Manrope SemiBold"/>
                <a:cs typeface="Manrope SemiBold"/>
                <a:sym typeface="Manrope SemiBold"/>
              </a:defRPr>
            </a:lvl1pPr>
            <a:lvl2pPr lvl="1" rtl="0">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2pPr>
            <a:lvl3pPr lvl="2" rtl="0">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3pPr>
            <a:lvl4pPr lvl="3" rtl="0">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4pPr>
            <a:lvl5pPr lvl="4" rtl="0">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5pPr>
            <a:lvl6pPr lvl="5" rtl="0">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6pPr>
            <a:lvl7pPr lvl="6" rtl="0">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7pPr>
            <a:lvl8pPr lvl="7" rtl="0">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8pPr>
            <a:lvl9pPr lvl="8" rtl="0">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9pPr>
          </a:lstStyle>
          <a:p>
            <a:endParaRPr/>
          </a:p>
        </p:txBody>
      </p:sp>
      <p:sp>
        <p:nvSpPr>
          <p:cNvPr id="1396" name="Google Shape;1396;p31"/>
          <p:cNvSpPr txBox="1">
            <a:spLocks noGrp="1"/>
          </p:cNvSpPr>
          <p:nvPr>
            <p:ph type="subTitle" idx="7"/>
          </p:nvPr>
        </p:nvSpPr>
        <p:spPr>
          <a:xfrm>
            <a:off x="5836925" y="1703475"/>
            <a:ext cx="2536200" cy="61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
        <p:nvSpPr>
          <p:cNvPr id="1397" name="Google Shape;1397;p31"/>
          <p:cNvSpPr txBox="1">
            <a:spLocks noGrp="1"/>
          </p:cNvSpPr>
          <p:nvPr>
            <p:ph type="subTitle" idx="8"/>
          </p:nvPr>
        </p:nvSpPr>
        <p:spPr>
          <a:xfrm>
            <a:off x="5836925" y="1254975"/>
            <a:ext cx="2536200" cy="554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Manrope SemiBold"/>
              <a:buNone/>
              <a:defRPr sz="2200">
                <a:latin typeface="Manrope SemiBold"/>
                <a:ea typeface="Manrope SemiBold"/>
                <a:cs typeface="Manrope SemiBold"/>
                <a:sym typeface="Manrope SemiBold"/>
              </a:defRPr>
            </a:lvl1pPr>
            <a:lvl2pPr lvl="1" rtl="0">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2pPr>
            <a:lvl3pPr lvl="2" rtl="0">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3pPr>
            <a:lvl4pPr lvl="3" rtl="0">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4pPr>
            <a:lvl5pPr lvl="4" rtl="0">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5pPr>
            <a:lvl6pPr lvl="5" rtl="0">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6pPr>
            <a:lvl7pPr lvl="6" rtl="0">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7pPr>
            <a:lvl8pPr lvl="7" rtl="0">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8pPr>
            <a:lvl9pPr lvl="8" rtl="0">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9pPr>
          </a:lstStyle>
          <a:p>
            <a:endParaRPr/>
          </a:p>
        </p:txBody>
      </p:sp>
      <p:sp>
        <p:nvSpPr>
          <p:cNvPr id="1398" name="Google Shape;1398;p31"/>
          <p:cNvSpPr txBox="1">
            <a:spLocks noGrp="1"/>
          </p:cNvSpPr>
          <p:nvPr>
            <p:ph type="subTitle" idx="9"/>
          </p:nvPr>
        </p:nvSpPr>
        <p:spPr>
          <a:xfrm>
            <a:off x="5836925" y="3992975"/>
            <a:ext cx="2536200" cy="61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
        <p:nvSpPr>
          <p:cNvPr id="1399" name="Google Shape;1399;p31"/>
          <p:cNvSpPr txBox="1">
            <a:spLocks noGrp="1"/>
          </p:cNvSpPr>
          <p:nvPr>
            <p:ph type="subTitle" idx="13"/>
          </p:nvPr>
        </p:nvSpPr>
        <p:spPr>
          <a:xfrm>
            <a:off x="5836925" y="3544475"/>
            <a:ext cx="2536200" cy="554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Manrope SemiBold"/>
              <a:buNone/>
              <a:defRPr sz="2200">
                <a:latin typeface="Manrope SemiBold"/>
                <a:ea typeface="Manrope SemiBold"/>
                <a:cs typeface="Manrope SemiBold"/>
                <a:sym typeface="Manrope SemiBold"/>
              </a:defRPr>
            </a:lvl1pPr>
            <a:lvl2pPr lvl="1" rtl="0">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2pPr>
            <a:lvl3pPr lvl="2" rtl="0">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3pPr>
            <a:lvl4pPr lvl="3" rtl="0">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4pPr>
            <a:lvl5pPr lvl="4" rtl="0">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5pPr>
            <a:lvl6pPr lvl="5" rtl="0">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6pPr>
            <a:lvl7pPr lvl="6" rtl="0">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7pPr>
            <a:lvl8pPr lvl="7" rtl="0">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8pPr>
            <a:lvl9pPr lvl="8" rtl="0">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9pPr>
          </a:lstStyle>
          <a:p>
            <a:endParaRPr/>
          </a:p>
        </p:txBody>
      </p:sp>
      <p:sp>
        <p:nvSpPr>
          <p:cNvPr id="1400" name="Google Shape;1400;p31"/>
          <p:cNvSpPr txBox="1">
            <a:spLocks noGrp="1"/>
          </p:cNvSpPr>
          <p:nvPr>
            <p:ph type="subTitle" idx="14"/>
          </p:nvPr>
        </p:nvSpPr>
        <p:spPr>
          <a:xfrm>
            <a:off x="5836925" y="2848225"/>
            <a:ext cx="2536200" cy="61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
        <p:nvSpPr>
          <p:cNvPr id="1401" name="Google Shape;1401;p31"/>
          <p:cNvSpPr txBox="1">
            <a:spLocks noGrp="1"/>
          </p:cNvSpPr>
          <p:nvPr>
            <p:ph type="subTitle" idx="15"/>
          </p:nvPr>
        </p:nvSpPr>
        <p:spPr>
          <a:xfrm>
            <a:off x="5836925" y="2399725"/>
            <a:ext cx="2536200" cy="554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Manrope SemiBold"/>
              <a:buNone/>
              <a:defRPr sz="2200">
                <a:latin typeface="Manrope SemiBold"/>
                <a:ea typeface="Manrope SemiBold"/>
                <a:cs typeface="Manrope SemiBold"/>
                <a:sym typeface="Manrope SemiBold"/>
              </a:defRPr>
            </a:lvl1pPr>
            <a:lvl2pPr lvl="1" rtl="0">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2pPr>
            <a:lvl3pPr lvl="2" rtl="0">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3pPr>
            <a:lvl4pPr lvl="3" rtl="0">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4pPr>
            <a:lvl5pPr lvl="4" rtl="0">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5pPr>
            <a:lvl6pPr lvl="5" rtl="0">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6pPr>
            <a:lvl7pPr lvl="6" rtl="0">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7pPr>
            <a:lvl8pPr lvl="7" rtl="0">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8pPr>
            <a:lvl9pPr lvl="8" rtl="0">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9pPr>
          </a:lstStyle>
          <a:p>
            <a:endParaRPr/>
          </a:p>
        </p:txBody>
      </p:sp>
      <p:grpSp>
        <p:nvGrpSpPr>
          <p:cNvPr id="1402" name="Google Shape;1402;p31"/>
          <p:cNvGrpSpPr/>
          <p:nvPr/>
        </p:nvGrpSpPr>
        <p:grpSpPr>
          <a:xfrm rot="-5400000" flipH="1">
            <a:off x="7686014" y="-2071705"/>
            <a:ext cx="2744275" cy="2727763"/>
            <a:chOff x="5985575" y="4420825"/>
            <a:chExt cx="2744275" cy="2727763"/>
          </a:xfrm>
        </p:grpSpPr>
        <p:sp>
          <p:nvSpPr>
            <p:cNvPr id="1403" name="Google Shape;1403;p31"/>
            <p:cNvSpPr/>
            <p:nvPr/>
          </p:nvSpPr>
          <p:spPr>
            <a:xfrm>
              <a:off x="6115050" y="4420825"/>
              <a:ext cx="2614800" cy="2599800"/>
            </a:xfrm>
            <a:prstGeom prst="ellipse">
              <a:avLst/>
            </a:prstGeom>
            <a:solidFill>
              <a:srgbClr val="FFFFFF">
                <a:alpha val="35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grpSp>
          <p:nvGrpSpPr>
            <p:cNvPr id="1404" name="Google Shape;1404;p31"/>
            <p:cNvGrpSpPr/>
            <p:nvPr/>
          </p:nvGrpSpPr>
          <p:grpSpPr>
            <a:xfrm rot="5400000" flipH="1">
              <a:off x="5986247" y="4572099"/>
              <a:ext cx="2575817" cy="2577160"/>
              <a:chOff x="1550275" y="1493275"/>
              <a:chExt cx="1582100" cy="1582925"/>
            </a:xfrm>
          </p:grpSpPr>
          <p:sp>
            <p:nvSpPr>
              <p:cNvPr id="1405" name="Google Shape;1405;p31"/>
              <p:cNvSpPr/>
              <p:nvPr/>
            </p:nvSpPr>
            <p:spPr>
              <a:xfrm>
                <a:off x="1650275" y="1594100"/>
                <a:ext cx="301650" cy="300825"/>
              </a:xfrm>
              <a:custGeom>
                <a:avLst/>
                <a:gdLst/>
                <a:ahLst/>
                <a:cxnLst/>
                <a:rect l="l" t="t" r="r" b="b"/>
                <a:pathLst>
                  <a:path w="12066" h="12033" fill="none" extrusionOk="0">
                    <a:moveTo>
                      <a:pt x="1" y="12032"/>
                    </a:moveTo>
                    <a:lnTo>
                      <a:pt x="12065" y="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406" name="Google Shape;1406;p31"/>
              <p:cNvSpPr/>
              <p:nvPr/>
            </p:nvSpPr>
            <p:spPr>
              <a:xfrm>
                <a:off x="1560025" y="1503850"/>
                <a:ext cx="648800" cy="647975"/>
              </a:xfrm>
              <a:custGeom>
                <a:avLst/>
                <a:gdLst/>
                <a:ahLst/>
                <a:cxnLst/>
                <a:rect l="l" t="t" r="r" b="b"/>
                <a:pathLst>
                  <a:path w="25952" h="25919" fill="none" extrusionOk="0">
                    <a:moveTo>
                      <a:pt x="1" y="25919"/>
                    </a:moveTo>
                    <a:lnTo>
                      <a:pt x="25952" y="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407" name="Google Shape;1407;p31"/>
              <p:cNvSpPr/>
              <p:nvPr/>
            </p:nvSpPr>
            <p:spPr>
              <a:xfrm>
                <a:off x="1550275" y="1493275"/>
                <a:ext cx="834150" cy="834975"/>
              </a:xfrm>
              <a:custGeom>
                <a:avLst/>
                <a:gdLst/>
                <a:ahLst/>
                <a:cxnLst/>
                <a:rect l="l" t="t" r="r" b="b"/>
                <a:pathLst>
                  <a:path w="33366" h="33399" fill="none" extrusionOk="0">
                    <a:moveTo>
                      <a:pt x="1" y="33398"/>
                    </a:moveTo>
                    <a:lnTo>
                      <a:pt x="33366"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408" name="Google Shape;1408;p31"/>
              <p:cNvSpPr/>
              <p:nvPr/>
            </p:nvSpPr>
            <p:spPr>
              <a:xfrm>
                <a:off x="1571425" y="1514425"/>
                <a:ext cx="957725" cy="958525"/>
              </a:xfrm>
              <a:custGeom>
                <a:avLst/>
                <a:gdLst/>
                <a:ahLst/>
                <a:cxnLst/>
                <a:rect l="l" t="t" r="r" b="b"/>
                <a:pathLst>
                  <a:path w="38309" h="38341" fill="none" extrusionOk="0">
                    <a:moveTo>
                      <a:pt x="0" y="38341"/>
                    </a:moveTo>
                    <a:lnTo>
                      <a:pt x="38308" y="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409" name="Google Shape;1409;p31"/>
              <p:cNvSpPr/>
              <p:nvPr/>
            </p:nvSpPr>
            <p:spPr>
              <a:xfrm>
                <a:off x="1612875" y="1555875"/>
                <a:ext cx="1041475" cy="1042275"/>
              </a:xfrm>
              <a:custGeom>
                <a:avLst/>
                <a:gdLst/>
                <a:ahLst/>
                <a:cxnLst/>
                <a:rect l="l" t="t" r="r" b="b"/>
                <a:pathLst>
                  <a:path w="41659" h="41691" fill="none" extrusionOk="0">
                    <a:moveTo>
                      <a:pt x="1" y="41691"/>
                    </a:moveTo>
                    <a:lnTo>
                      <a:pt x="41658"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410" name="Google Shape;1410;p31"/>
              <p:cNvSpPr/>
              <p:nvPr/>
            </p:nvSpPr>
            <p:spPr>
              <a:xfrm>
                <a:off x="1669800" y="1613600"/>
                <a:ext cx="1093475" cy="1092675"/>
              </a:xfrm>
              <a:custGeom>
                <a:avLst/>
                <a:gdLst/>
                <a:ahLst/>
                <a:cxnLst/>
                <a:rect l="l" t="t" r="r" b="b"/>
                <a:pathLst>
                  <a:path w="43739" h="43707" fill="none" extrusionOk="0">
                    <a:moveTo>
                      <a:pt x="0" y="43707"/>
                    </a:moveTo>
                    <a:lnTo>
                      <a:pt x="43739"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411" name="Google Shape;1411;p31"/>
              <p:cNvSpPr/>
              <p:nvPr/>
            </p:nvSpPr>
            <p:spPr>
              <a:xfrm>
                <a:off x="1724445" y="1684323"/>
                <a:ext cx="1133953" cy="1137555"/>
              </a:xfrm>
              <a:custGeom>
                <a:avLst/>
                <a:gdLst/>
                <a:ahLst/>
                <a:cxnLst/>
                <a:rect l="l" t="t" r="r" b="b"/>
                <a:pathLst>
                  <a:path w="75837" h="75837" fill="none" extrusionOk="0">
                    <a:moveTo>
                      <a:pt x="1" y="75836"/>
                    </a:moveTo>
                    <a:lnTo>
                      <a:pt x="75837"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412" name="Google Shape;1412;p31"/>
              <p:cNvSpPr/>
              <p:nvPr/>
            </p:nvSpPr>
            <p:spPr>
              <a:xfrm>
                <a:off x="1861553" y="1767253"/>
                <a:ext cx="1080578" cy="1082004"/>
              </a:xfrm>
              <a:custGeom>
                <a:avLst/>
                <a:gdLst/>
                <a:ahLst/>
                <a:cxnLst/>
                <a:rect l="l" t="t" r="r" b="b"/>
                <a:pathLst>
                  <a:path w="75870" h="75837" fill="none" extrusionOk="0">
                    <a:moveTo>
                      <a:pt x="1" y="75836"/>
                    </a:moveTo>
                    <a:lnTo>
                      <a:pt x="75869"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413" name="Google Shape;1413;p31"/>
              <p:cNvSpPr/>
              <p:nvPr/>
            </p:nvSpPr>
            <p:spPr>
              <a:xfrm>
                <a:off x="1898130" y="1863198"/>
                <a:ext cx="1114002" cy="1086690"/>
              </a:xfrm>
              <a:custGeom>
                <a:avLst/>
                <a:gdLst/>
                <a:ahLst/>
                <a:cxnLst/>
                <a:rect l="l" t="t" r="r" b="b"/>
                <a:pathLst>
                  <a:path w="74828" h="74828" fill="none" extrusionOk="0">
                    <a:moveTo>
                      <a:pt x="0" y="74828"/>
                    </a:moveTo>
                    <a:lnTo>
                      <a:pt x="74828" y="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414" name="Google Shape;1414;p31"/>
              <p:cNvSpPr/>
              <p:nvPr/>
            </p:nvSpPr>
            <p:spPr>
              <a:xfrm>
                <a:off x="2027500" y="1971325"/>
                <a:ext cx="1042275" cy="1042275"/>
              </a:xfrm>
              <a:custGeom>
                <a:avLst/>
                <a:gdLst/>
                <a:ahLst/>
                <a:cxnLst/>
                <a:rect l="l" t="t" r="r" b="b"/>
                <a:pathLst>
                  <a:path w="41691" h="41691" fill="none" extrusionOk="0">
                    <a:moveTo>
                      <a:pt x="41691" y="0"/>
                    </a:moveTo>
                    <a:lnTo>
                      <a:pt x="1" y="4169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415" name="Google Shape;1415;p31"/>
              <p:cNvSpPr/>
              <p:nvPr/>
            </p:nvSpPr>
            <p:spPr>
              <a:xfrm>
                <a:off x="2152700" y="2096525"/>
                <a:ext cx="958550" cy="958525"/>
              </a:xfrm>
              <a:custGeom>
                <a:avLst/>
                <a:gdLst/>
                <a:ahLst/>
                <a:cxnLst/>
                <a:rect l="l" t="t" r="r" b="b"/>
                <a:pathLst>
                  <a:path w="38342" h="38341" fill="none" extrusionOk="0">
                    <a:moveTo>
                      <a:pt x="38341" y="0"/>
                    </a:moveTo>
                    <a:lnTo>
                      <a:pt x="1" y="3834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416" name="Google Shape;1416;p31"/>
              <p:cNvSpPr/>
              <p:nvPr/>
            </p:nvSpPr>
            <p:spPr>
              <a:xfrm>
                <a:off x="2298225" y="2241225"/>
                <a:ext cx="834150" cy="834975"/>
              </a:xfrm>
              <a:custGeom>
                <a:avLst/>
                <a:gdLst/>
                <a:ahLst/>
                <a:cxnLst/>
                <a:rect l="l" t="t" r="r" b="b"/>
                <a:pathLst>
                  <a:path w="33366" h="33399" fill="none" extrusionOk="0">
                    <a:moveTo>
                      <a:pt x="33366" y="1"/>
                    </a:moveTo>
                    <a:lnTo>
                      <a:pt x="1" y="33398"/>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417" name="Google Shape;1417;p31"/>
              <p:cNvSpPr/>
              <p:nvPr/>
            </p:nvSpPr>
            <p:spPr>
              <a:xfrm>
                <a:off x="2473825" y="2417650"/>
                <a:ext cx="648800" cy="648800"/>
              </a:xfrm>
              <a:custGeom>
                <a:avLst/>
                <a:gdLst/>
                <a:ahLst/>
                <a:cxnLst/>
                <a:rect l="l" t="t" r="r" b="b"/>
                <a:pathLst>
                  <a:path w="25952" h="25952" fill="none" extrusionOk="0">
                    <a:moveTo>
                      <a:pt x="25952" y="0"/>
                    </a:moveTo>
                    <a:lnTo>
                      <a:pt x="1" y="2595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418" name="Google Shape;1418;p31"/>
              <p:cNvSpPr/>
              <p:nvPr/>
            </p:nvSpPr>
            <p:spPr>
              <a:xfrm>
                <a:off x="2730750" y="2674550"/>
                <a:ext cx="300825" cy="300825"/>
              </a:xfrm>
              <a:custGeom>
                <a:avLst/>
                <a:gdLst/>
                <a:ahLst/>
                <a:cxnLst/>
                <a:rect l="l" t="t" r="r" b="b"/>
                <a:pathLst>
                  <a:path w="12033" h="12033" fill="none" extrusionOk="0">
                    <a:moveTo>
                      <a:pt x="12032" y="1"/>
                    </a:moveTo>
                    <a:lnTo>
                      <a:pt x="0" y="12033"/>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grpSp>
      </p:grpSp>
      <p:grpSp>
        <p:nvGrpSpPr>
          <p:cNvPr id="1419" name="Google Shape;1419;p31"/>
          <p:cNvGrpSpPr/>
          <p:nvPr/>
        </p:nvGrpSpPr>
        <p:grpSpPr>
          <a:xfrm rot="10800000" flipH="1">
            <a:off x="-1281564" y="-2027094"/>
            <a:ext cx="2577160" cy="2638569"/>
            <a:chOff x="-1115775" y="4467744"/>
            <a:chExt cx="2577160" cy="2638569"/>
          </a:xfrm>
        </p:grpSpPr>
        <p:sp>
          <p:nvSpPr>
            <p:cNvPr id="1420" name="Google Shape;1420;p31"/>
            <p:cNvSpPr/>
            <p:nvPr/>
          </p:nvSpPr>
          <p:spPr>
            <a:xfrm>
              <a:off x="-961762" y="4467744"/>
              <a:ext cx="1751700" cy="1751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grpSp>
          <p:nvGrpSpPr>
            <p:cNvPr id="1421" name="Google Shape;1421;p31"/>
            <p:cNvGrpSpPr/>
            <p:nvPr/>
          </p:nvGrpSpPr>
          <p:grpSpPr>
            <a:xfrm rot="5400000" flipH="1">
              <a:off x="-1115103" y="4529824"/>
              <a:ext cx="2575817" cy="2577160"/>
              <a:chOff x="1550275" y="1493275"/>
              <a:chExt cx="1582100" cy="1582925"/>
            </a:xfrm>
          </p:grpSpPr>
          <p:sp>
            <p:nvSpPr>
              <p:cNvPr id="1422" name="Google Shape;1422;p31"/>
              <p:cNvSpPr/>
              <p:nvPr/>
            </p:nvSpPr>
            <p:spPr>
              <a:xfrm>
                <a:off x="1650275" y="1594100"/>
                <a:ext cx="301650" cy="300825"/>
              </a:xfrm>
              <a:custGeom>
                <a:avLst/>
                <a:gdLst/>
                <a:ahLst/>
                <a:cxnLst/>
                <a:rect l="l" t="t" r="r" b="b"/>
                <a:pathLst>
                  <a:path w="12066" h="12033" fill="none" extrusionOk="0">
                    <a:moveTo>
                      <a:pt x="1" y="12032"/>
                    </a:moveTo>
                    <a:lnTo>
                      <a:pt x="12065" y="0"/>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423" name="Google Shape;1423;p31"/>
              <p:cNvSpPr/>
              <p:nvPr/>
            </p:nvSpPr>
            <p:spPr>
              <a:xfrm>
                <a:off x="1560025" y="1503850"/>
                <a:ext cx="648800" cy="647975"/>
              </a:xfrm>
              <a:custGeom>
                <a:avLst/>
                <a:gdLst/>
                <a:ahLst/>
                <a:cxnLst/>
                <a:rect l="l" t="t" r="r" b="b"/>
                <a:pathLst>
                  <a:path w="25952" h="25919" fill="none" extrusionOk="0">
                    <a:moveTo>
                      <a:pt x="1" y="25919"/>
                    </a:moveTo>
                    <a:lnTo>
                      <a:pt x="25952" y="0"/>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424" name="Google Shape;1424;p31"/>
              <p:cNvSpPr/>
              <p:nvPr/>
            </p:nvSpPr>
            <p:spPr>
              <a:xfrm>
                <a:off x="1550275" y="1493275"/>
                <a:ext cx="834150" cy="834975"/>
              </a:xfrm>
              <a:custGeom>
                <a:avLst/>
                <a:gdLst/>
                <a:ahLst/>
                <a:cxnLst/>
                <a:rect l="l" t="t" r="r" b="b"/>
                <a:pathLst>
                  <a:path w="33366" h="33399" fill="none" extrusionOk="0">
                    <a:moveTo>
                      <a:pt x="1" y="33398"/>
                    </a:moveTo>
                    <a:lnTo>
                      <a:pt x="33366" y="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425" name="Google Shape;1425;p31"/>
              <p:cNvSpPr/>
              <p:nvPr/>
            </p:nvSpPr>
            <p:spPr>
              <a:xfrm>
                <a:off x="1571425" y="1514425"/>
                <a:ext cx="957725" cy="958525"/>
              </a:xfrm>
              <a:custGeom>
                <a:avLst/>
                <a:gdLst/>
                <a:ahLst/>
                <a:cxnLst/>
                <a:rect l="l" t="t" r="r" b="b"/>
                <a:pathLst>
                  <a:path w="38309" h="38341" fill="none" extrusionOk="0">
                    <a:moveTo>
                      <a:pt x="0" y="38341"/>
                    </a:moveTo>
                    <a:lnTo>
                      <a:pt x="38308" y="0"/>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426" name="Google Shape;1426;p31"/>
              <p:cNvSpPr/>
              <p:nvPr/>
            </p:nvSpPr>
            <p:spPr>
              <a:xfrm>
                <a:off x="1612875" y="1555875"/>
                <a:ext cx="1041475" cy="1042275"/>
              </a:xfrm>
              <a:custGeom>
                <a:avLst/>
                <a:gdLst/>
                <a:ahLst/>
                <a:cxnLst/>
                <a:rect l="l" t="t" r="r" b="b"/>
                <a:pathLst>
                  <a:path w="41659" h="41691" fill="none" extrusionOk="0">
                    <a:moveTo>
                      <a:pt x="1" y="41691"/>
                    </a:moveTo>
                    <a:lnTo>
                      <a:pt x="41658" y="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427" name="Google Shape;1427;p31"/>
              <p:cNvSpPr/>
              <p:nvPr/>
            </p:nvSpPr>
            <p:spPr>
              <a:xfrm>
                <a:off x="1669800" y="1613600"/>
                <a:ext cx="1093475" cy="1092675"/>
              </a:xfrm>
              <a:custGeom>
                <a:avLst/>
                <a:gdLst/>
                <a:ahLst/>
                <a:cxnLst/>
                <a:rect l="l" t="t" r="r" b="b"/>
                <a:pathLst>
                  <a:path w="43739" h="43707" fill="none" extrusionOk="0">
                    <a:moveTo>
                      <a:pt x="0" y="43707"/>
                    </a:moveTo>
                    <a:lnTo>
                      <a:pt x="43739" y="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428" name="Google Shape;1428;p31"/>
              <p:cNvSpPr/>
              <p:nvPr/>
            </p:nvSpPr>
            <p:spPr>
              <a:xfrm>
                <a:off x="1710100" y="1684329"/>
                <a:ext cx="1148362" cy="1145328"/>
              </a:xfrm>
              <a:custGeom>
                <a:avLst/>
                <a:gdLst/>
                <a:ahLst/>
                <a:cxnLst/>
                <a:rect l="l" t="t" r="r" b="b"/>
                <a:pathLst>
                  <a:path w="75837" h="75837" fill="none" extrusionOk="0">
                    <a:moveTo>
                      <a:pt x="1" y="75836"/>
                    </a:moveTo>
                    <a:lnTo>
                      <a:pt x="75837" y="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429" name="Google Shape;1429;p31"/>
              <p:cNvSpPr/>
              <p:nvPr/>
            </p:nvSpPr>
            <p:spPr>
              <a:xfrm>
                <a:off x="1828936" y="1767251"/>
                <a:ext cx="1113203" cy="1126369"/>
              </a:xfrm>
              <a:custGeom>
                <a:avLst/>
                <a:gdLst/>
                <a:ahLst/>
                <a:cxnLst/>
                <a:rect l="l" t="t" r="r" b="b"/>
                <a:pathLst>
                  <a:path w="75870" h="75837" fill="none" extrusionOk="0">
                    <a:moveTo>
                      <a:pt x="1" y="75836"/>
                    </a:moveTo>
                    <a:lnTo>
                      <a:pt x="75869" y="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430" name="Google Shape;1430;p31"/>
              <p:cNvSpPr/>
              <p:nvPr/>
            </p:nvSpPr>
            <p:spPr>
              <a:xfrm>
                <a:off x="1929499" y="1863204"/>
                <a:ext cx="1082574" cy="1112692"/>
              </a:xfrm>
              <a:custGeom>
                <a:avLst/>
                <a:gdLst/>
                <a:ahLst/>
                <a:cxnLst/>
                <a:rect l="l" t="t" r="r" b="b"/>
                <a:pathLst>
                  <a:path w="74828" h="74828" fill="none" extrusionOk="0">
                    <a:moveTo>
                      <a:pt x="0" y="74828"/>
                    </a:moveTo>
                    <a:lnTo>
                      <a:pt x="74828" y="0"/>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431" name="Google Shape;1431;p31"/>
              <p:cNvSpPr/>
              <p:nvPr/>
            </p:nvSpPr>
            <p:spPr>
              <a:xfrm>
                <a:off x="2027500" y="1971325"/>
                <a:ext cx="1042275" cy="1042275"/>
              </a:xfrm>
              <a:custGeom>
                <a:avLst/>
                <a:gdLst/>
                <a:ahLst/>
                <a:cxnLst/>
                <a:rect l="l" t="t" r="r" b="b"/>
                <a:pathLst>
                  <a:path w="41691" h="41691" fill="none" extrusionOk="0">
                    <a:moveTo>
                      <a:pt x="41691" y="0"/>
                    </a:moveTo>
                    <a:lnTo>
                      <a:pt x="1" y="41690"/>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432" name="Google Shape;1432;p31"/>
              <p:cNvSpPr/>
              <p:nvPr/>
            </p:nvSpPr>
            <p:spPr>
              <a:xfrm>
                <a:off x="2152700" y="2096525"/>
                <a:ext cx="958550" cy="958525"/>
              </a:xfrm>
              <a:custGeom>
                <a:avLst/>
                <a:gdLst/>
                <a:ahLst/>
                <a:cxnLst/>
                <a:rect l="l" t="t" r="r" b="b"/>
                <a:pathLst>
                  <a:path w="38342" h="38341" fill="none" extrusionOk="0">
                    <a:moveTo>
                      <a:pt x="38341" y="0"/>
                    </a:moveTo>
                    <a:lnTo>
                      <a:pt x="1" y="3834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433" name="Google Shape;1433;p31"/>
              <p:cNvSpPr/>
              <p:nvPr/>
            </p:nvSpPr>
            <p:spPr>
              <a:xfrm>
                <a:off x="2298225" y="2241225"/>
                <a:ext cx="834150" cy="834975"/>
              </a:xfrm>
              <a:custGeom>
                <a:avLst/>
                <a:gdLst/>
                <a:ahLst/>
                <a:cxnLst/>
                <a:rect l="l" t="t" r="r" b="b"/>
                <a:pathLst>
                  <a:path w="33366" h="33399" fill="none" extrusionOk="0">
                    <a:moveTo>
                      <a:pt x="33366" y="1"/>
                    </a:moveTo>
                    <a:lnTo>
                      <a:pt x="1" y="33398"/>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434" name="Google Shape;1434;p31"/>
              <p:cNvSpPr/>
              <p:nvPr/>
            </p:nvSpPr>
            <p:spPr>
              <a:xfrm>
                <a:off x="2473825" y="2417650"/>
                <a:ext cx="648800" cy="648800"/>
              </a:xfrm>
              <a:custGeom>
                <a:avLst/>
                <a:gdLst/>
                <a:ahLst/>
                <a:cxnLst/>
                <a:rect l="l" t="t" r="r" b="b"/>
                <a:pathLst>
                  <a:path w="25952" h="25952" fill="none" extrusionOk="0">
                    <a:moveTo>
                      <a:pt x="25952" y="0"/>
                    </a:moveTo>
                    <a:lnTo>
                      <a:pt x="1" y="2595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435" name="Google Shape;1435;p31"/>
              <p:cNvSpPr/>
              <p:nvPr/>
            </p:nvSpPr>
            <p:spPr>
              <a:xfrm>
                <a:off x="2730750" y="2674550"/>
                <a:ext cx="300825" cy="300825"/>
              </a:xfrm>
              <a:custGeom>
                <a:avLst/>
                <a:gdLst/>
                <a:ahLst/>
                <a:cxnLst/>
                <a:rect l="l" t="t" r="r" b="b"/>
                <a:pathLst>
                  <a:path w="12033" h="12033" fill="none" extrusionOk="0">
                    <a:moveTo>
                      <a:pt x="12032" y="1"/>
                    </a:moveTo>
                    <a:lnTo>
                      <a:pt x="0" y="12033"/>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gr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1492"/>
        <p:cNvGrpSpPr/>
        <p:nvPr/>
      </p:nvGrpSpPr>
      <p:grpSpPr>
        <a:xfrm>
          <a:off x="0" y="0"/>
          <a:ext cx="0" cy="0"/>
          <a:chOff x="0" y="0"/>
          <a:chExt cx="0" cy="0"/>
        </a:xfrm>
      </p:grpSpPr>
      <p:grpSp>
        <p:nvGrpSpPr>
          <p:cNvPr id="1493" name="Google Shape;1493;p33"/>
          <p:cNvGrpSpPr/>
          <p:nvPr/>
        </p:nvGrpSpPr>
        <p:grpSpPr>
          <a:xfrm rot="-5400000" flipH="1">
            <a:off x="3437125" y="4622176"/>
            <a:ext cx="2744275" cy="2727763"/>
            <a:chOff x="5985575" y="4420825"/>
            <a:chExt cx="2744275" cy="2727763"/>
          </a:xfrm>
        </p:grpSpPr>
        <p:sp>
          <p:nvSpPr>
            <p:cNvPr id="1494" name="Google Shape;1494;p33"/>
            <p:cNvSpPr/>
            <p:nvPr/>
          </p:nvSpPr>
          <p:spPr>
            <a:xfrm>
              <a:off x="6115050" y="4420825"/>
              <a:ext cx="2614800" cy="2599800"/>
            </a:xfrm>
            <a:prstGeom prst="ellipse">
              <a:avLst/>
            </a:prstGeom>
            <a:solidFill>
              <a:srgbClr val="FFFFFF">
                <a:alpha val="35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grpSp>
          <p:nvGrpSpPr>
            <p:cNvPr id="1495" name="Google Shape;1495;p33"/>
            <p:cNvGrpSpPr/>
            <p:nvPr/>
          </p:nvGrpSpPr>
          <p:grpSpPr>
            <a:xfrm rot="5400000" flipH="1">
              <a:off x="5986247" y="4572099"/>
              <a:ext cx="2575817" cy="2577160"/>
              <a:chOff x="1550275" y="1493275"/>
              <a:chExt cx="1582100" cy="1582925"/>
            </a:xfrm>
          </p:grpSpPr>
          <p:sp>
            <p:nvSpPr>
              <p:cNvPr id="1496" name="Google Shape;1496;p33"/>
              <p:cNvSpPr/>
              <p:nvPr/>
            </p:nvSpPr>
            <p:spPr>
              <a:xfrm>
                <a:off x="1650275" y="1594100"/>
                <a:ext cx="301650" cy="300825"/>
              </a:xfrm>
              <a:custGeom>
                <a:avLst/>
                <a:gdLst/>
                <a:ahLst/>
                <a:cxnLst/>
                <a:rect l="l" t="t" r="r" b="b"/>
                <a:pathLst>
                  <a:path w="12066" h="12033" fill="none" extrusionOk="0">
                    <a:moveTo>
                      <a:pt x="1" y="12032"/>
                    </a:moveTo>
                    <a:lnTo>
                      <a:pt x="12065" y="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497" name="Google Shape;1497;p33"/>
              <p:cNvSpPr/>
              <p:nvPr/>
            </p:nvSpPr>
            <p:spPr>
              <a:xfrm>
                <a:off x="1560025" y="1503850"/>
                <a:ext cx="648800" cy="647975"/>
              </a:xfrm>
              <a:custGeom>
                <a:avLst/>
                <a:gdLst/>
                <a:ahLst/>
                <a:cxnLst/>
                <a:rect l="l" t="t" r="r" b="b"/>
                <a:pathLst>
                  <a:path w="25952" h="25919" fill="none" extrusionOk="0">
                    <a:moveTo>
                      <a:pt x="1" y="25919"/>
                    </a:moveTo>
                    <a:lnTo>
                      <a:pt x="25952" y="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498" name="Google Shape;1498;p33"/>
              <p:cNvSpPr/>
              <p:nvPr/>
            </p:nvSpPr>
            <p:spPr>
              <a:xfrm>
                <a:off x="1550275" y="1493275"/>
                <a:ext cx="834150" cy="834975"/>
              </a:xfrm>
              <a:custGeom>
                <a:avLst/>
                <a:gdLst/>
                <a:ahLst/>
                <a:cxnLst/>
                <a:rect l="l" t="t" r="r" b="b"/>
                <a:pathLst>
                  <a:path w="33366" h="33399" fill="none" extrusionOk="0">
                    <a:moveTo>
                      <a:pt x="1" y="33398"/>
                    </a:moveTo>
                    <a:lnTo>
                      <a:pt x="33366"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499" name="Google Shape;1499;p33"/>
              <p:cNvSpPr/>
              <p:nvPr/>
            </p:nvSpPr>
            <p:spPr>
              <a:xfrm>
                <a:off x="1571425" y="1514425"/>
                <a:ext cx="957725" cy="958525"/>
              </a:xfrm>
              <a:custGeom>
                <a:avLst/>
                <a:gdLst/>
                <a:ahLst/>
                <a:cxnLst/>
                <a:rect l="l" t="t" r="r" b="b"/>
                <a:pathLst>
                  <a:path w="38309" h="38341" fill="none" extrusionOk="0">
                    <a:moveTo>
                      <a:pt x="0" y="38341"/>
                    </a:moveTo>
                    <a:lnTo>
                      <a:pt x="38308" y="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500" name="Google Shape;1500;p33"/>
              <p:cNvSpPr/>
              <p:nvPr/>
            </p:nvSpPr>
            <p:spPr>
              <a:xfrm>
                <a:off x="1612875" y="1555875"/>
                <a:ext cx="1041475" cy="1042275"/>
              </a:xfrm>
              <a:custGeom>
                <a:avLst/>
                <a:gdLst/>
                <a:ahLst/>
                <a:cxnLst/>
                <a:rect l="l" t="t" r="r" b="b"/>
                <a:pathLst>
                  <a:path w="41659" h="41691" fill="none" extrusionOk="0">
                    <a:moveTo>
                      <a:pt x="1" y="41691"/>
                    </a:moveTo>
                    <a:lnTo>
                      <a:pt x="41658"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501" name="Google Shape;1501;p33"/>
              <p:cNvSpPr/>
              <p:nvPr/>
            </p:nvSpPr>
            <p:spPr>
              <a:xfrm>
                <a:off x="1669800" y="1613600"/>
                <a:ext cx="1093475" cy="1092675"/>
              </a:xfrm>
              <a:custGeom>
                <a:avLst/>
                <a:gdLst/>
                <a:ahLst/>
                <a:cxnLst/>
                <a:rect l="l" t="t" r="r" b="b"/>
                <a:pathLst>
                  <a:path w="43739" h="43707" fill="none" extrusionOk="0">
                    <a:moveTo>
                      <a:pt x="0" y="43707"/>
                    </a:moveTo>
                    <a:lnTo>
                      <a:pt x="43739"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502" name="Google Shape;1502;p33"/>
              <p:cNvSpPr/>
              <p:nvPr/>
            </p:nvSpPr>
            <p:spPr>
              <a:xfrm>
                <a:off x="1724445" y="1684323"/>
                <a:ext cx="1133953" cy="1137555"/>
              </a:xfrm>
              <a:custGeom>
                <a:avLst/>
                <a:gdLst/>
                <a:ahLst/>
                <a:cxnLst/>
                <a:rect l="l" t="t" r="r" b="b"/>
                <a:pathLst>
                  <a:path w="75837" h="75837" fill="none" extrusionOk="0">
                    <a:moveTo>
                      <a:pt x="1" y="75836"/>
                    </a:moveTo>
                    <a:lnTo>
                      <a:pt x="75837"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503" name="Google Shape;1503;p33"/>
              <p:cNvSpPr/>
              <p:nvPr/>
            </p:nvSpPr>
            <p:spPr>
              <a:xfrm>
                <a:off x="1802230" y="1767248"/>
                <a:ext cx="1139947" cy="1128455"/>
              </a:xfrm>
              <a:custGeom>
                <a:avLst/>
                <a:gdLst/>
                <a:ahLst/>
                <a:cxnLst/>
                <a:rect l="l" t="t" r="r" b="b"/>
                <a:pathLst>
                  <a:path w="75870" h="75837" fill="none" extrusionOk="0">
                    <a:moveTo>
                      <a:pt x="1" y="75836"/>
                    </a:moveTo>
                    <a:lnTo>
                      <a:pt x="75869"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504" name="Google Shape;1504;p33"/>
              <p:cNvSpPr/>
              <p:nvPr/>
            </p:nvSpPr>
            <p:spPr>
              <a:xfrm>
                <a:off x="1902777" y="1863204"/>
                <a:ext cx="1109325" cy="1105584"/>
              </a:xfrm>
              <a:custGeom>
                <a:avLst/>
                <a:gdLst/>
                <a:ahLst/>
                <a:cxnLst/>
                <a:rect l="l" t="t" r="r" b="b"/>
                <a:pathLst>
                  <a:path w="74828" h="74828" fill="none" extrusionOk="0">
                    <a:moveTo>
                      <a:pt x="0" y="74828"/>
                    </a:moveTo>
                    <a:lnTo>
                      <a:pt x="74828" y="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505" name="Google Shape;1505;p33"/>
              <p:cNvSpPr/>
              <p:nvPr/>
            </p:nvSpPr>
            <p:spPr>
              <a:xfrm>
                <a:off x="2027500" y="1971325"/>
                <a:ext cx="1042275" cy="1042275"/>
              </a:xfrm>
              <a:custGeom>
                <a:avLst/>
                <a:gdLst/>
                <a:ahLst/>
                <a:cxnLst/>
                <a:rect l="l" t="t" r="r" b="b"/>
                <a:pathLst>
                  <a:path w="41691" h="41691" fill="none" extrusionOk="0">
                    <a:moveTo>
                      <a:pt x="41691" y="0"/>
                    </a:moveTo>
                    <a:lnTo>
                      <a:pt x="1" y="4169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506" name="Google Shape;1506;p33"/>
              <p:cNvSpPr/>
              <p:nvPr/>
            </p:nvSpPr>
            <p:spPr>
              <a:xfrm>
                <a:off x="2152700" y="2096525"/>
                <a:ext cx="958550" cy="958525"/>
              </a:xfrm>
              <a:custGeom>
                <a:avLst/>
                <a:gdLst/>
                <a:ahLst/>
                <a:cxnLst/>
                <a:rect l="l" t="t" r="r" b="b"/>
                <a:pathLst>
                  <a:path w="38342" h="38341" fill="none" extrusionOk="0">
                    <a:moveTo>
                      <a:pt x="38341" y="0"/>
                    </a:moveTo>
                    <a:lnTo>
                      <a:pt x="1" y="3834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507" name="Google Shape;1507;p33"/>
              <p:cNvSpPr/>
              <p:nvPr/>
            </p:nvSpPr>
            <p:spPr>
              <a:xfrm>
                <a:off x="2298225" y="2241225"/>
                <a:ext cx="834150" cy="834975"/>
              </a:xfrm>
              <a:custGeom>
                <a:avLst/>
                <a:gdLst/>
                <a:ahLst/>
                <a:cxnLst/>
                <a:rect l="l" t="t" r="r" b="b"/>
                <a:pathLst>
                  <a:path w="33366" h="33399" fill="none" extrusionOk="0">
                    <a:moveTo>
                      <a:pt x="33366" y="1"/>
                    </a:moveTo>
                    <a:lnTo>
                      <a:pt x="1" y="33398"/>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508" name="Google Shape;1508;p33"/>
              <p:cNvSpPr/>
              <p:nvPr/>
            </p:nvSpPr>
            <p:spPr>
              <a:xfrm>
                <a:off x="2473825" y="2417650"/>
                <a:ext cx="648800" cy="648800"/>
              </a:xfrm>
              <a:custGeom>
                <a:avLst/>
                <a:gdLst/>
                <a:ahLst/>
                <a:cxnLst/>
                <a:rect l="l" t="t" r="r" b="b"/>
                <a:pathLst>
                  <a:path w="25952" h="25952" fill="none" extrusionOk="0">
                    <a:moveTo>
                      <a:pt x="25952" y="0"/>
                    </a:moveTo>
                    <a:lnTo>
                      <a:pt x="1" y="2595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509" name="Google Shape;1509;p33"/>
              <p:cNvSpPr/>
              <p:nvPr/>
            </p:nvSpPr>
            <p:spPr>
              <a:xfrm>
                <a:off x="2730750" y="2674550"/>
                <a:ext cx="300825" cy="300825"/>
              </a:xfrm>
              <a:custGeom>
                <a:avLst/>
                <a:gdLst/>
                <a:ahLst/>
                <a:cxnLst/>
                <a:rect l="l" t="t" r="r" b="b"/>
                <a:pathLst>
                  <a:path w="12033" h="12033" fill="none" extrusionOk="0">
                    <a:moveTo>
                      <a:pt x="12032" y="1"/>
                    </a:moveTo>
                    <a:lnTo>
                      <a:pt x="0" y="12033"/>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grpSp>
      </p:grpSp>
      <p:grpSp>
        <p:nvGrpSpPr>
          <p:cNvPr id="1510" name="Google Shape;1510;p33"/>
          <p:cNvGrpSpPr/>
          <p:nvPr/>
        </p:nvGrpSpPr>
        <p:grpSpPr>
          <a:xfrm flipH="1">
            <a:off x="-1281575" y="-2213574"/>
            <a:ext cx="2744275" cy="2727763"/>
            <a:chOff x="5985575" y="4420825"/>
            <a:chExt cx="2744275" cy="2727763"/>
          </a:xfrm>
        </p:grpSpPr>
        <p:sp>
          <p:nvSpPr>
            <p:cNvPr id="1511" name="Google Shape;1511;p33"/>
            <p:cNvSpPr/>
            <p:nvPr/>
          </p:nvSpPr>
          <p:spPr>
            <a:xfrm>
              <a:off x="6115050" y="4420825"/>
              <a:ext cx="2614800" cy="2599800"/>
            </a:xfrm>
            <a:prstGeom prst="ellipse">
              <a:avLst/>
            </a:prstGeom>
            <a:solidFill>
              <a:srgbClr val="FFFFFF">
                <a:alpha val="35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grpSp>
          <p:nvGrpSpPr>
            <p:cNvPr id="1512" name="Google Shape;1512;p33"/>
            <p:cNvGrpSpPr/>
            <p:nvPr/>
          </p:nvGrpSpPr>
          <p:grpSpPr>
            <a:xfrm rot="5400000" flipH="1">
              <a:off x="5986247" y="4572099"/>
              <a:ext cx="2575817" cy="2577160"/>
              <a:chOff x="1550275" y="1493275"/>
              <a:chExt cx="1582100" cy="1582925"/>
            </a:xfrm>
          </p:grpSpPr>
          <p:sp>
            <p:nvSpPr>
              <p:cNvPr id="1513" name="Google Shape;1513;p33"/>
              <p:cNvSpPr/>
              <p:nvPr/>
            </p:nvSpPr>
            <p:spPr>
              <a:xfrm>
                <a:off x="1650275" y="1594100"/>
                <a:ext cx="301650" cy="300825"/>
              </a:xfrm>
              <a:custGeom>
                <a:avLst/>
                <a:gdLst/>
                <a:ahLst/>
                <a:cxnLst/>
                <a:rect l="l" t="t" r="r" b="b"/>
                <a:pathLst>
                  <a:path w="12066" h="12033" fill="none" extrusionOk="0">
                    <a:moveTo>
                      <a:pt x="1" y="12032"/>
                    </a:moveTo>
                    <a:lnTo>
                      <a:pt x="12065" y="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514" name="Google Shape;1514;p33"/>
              <p:cNvSpPr/>
              <p:nvPr/>
            </p:nvSpPr>
            <p:spPr>
              <a:xfrm>
                <a:off x="1560025" y="1503850"/>
                <a:ext cx="648800" cy="647975"/>
              </a:xfrm>
              <a:custGeom>
                <a:avLst/>
                <a:gdLst/>
                <a:ahLst/>
                <a:cxnLst/>
                <a:rect l="l" t="t" r="r" b="b"/>
                <a:pathLst>
                  <a:path w="25952" h="25919" fill="none" extrusionOk="0">
                    <a:moveTo>
                      <a:pt x="1" y="25919"/>
                    </a:moveTo>
                    <a:lnTo>
                      <a:pt x="25952" y="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515" name="Google Shape;1515;p33"/>
              <p:cNvSpPr/>
              <p:nvPr/>
            </p:nvSpPr>
            <p:spPr>
              <a:xfrm>
                <a:off x="1550275" y="1493275"/>
                <a:ext cx="834150" cy="834975"/>
              </a:xfrm>
              <a:custGeom>
                <a:avLst/>
                <a:gdLst/>
                <a:ahLst/>
                <a:cxnLst/>
                <a:rect l="l" t="t" r="r" b="b"/>
                <a:pathLst>
                  <a:path w="33366" h="33399" fill="none" extrusionOk="0">
                    <a:moveTo>
                      <a:pt x="1" y="33398"/>
                    </a:moveTo>
                    <a:lnTo>
                      <a:pt x="33366"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516" name="Google Shape;1516;p33"/>
              <p:cNvSpPr/>
              <p:nvPr/>
            </p:nvSpPr>
            <p:spPr>
              <a:xfrm>
                <a:off x="1571425" y="1514425"/>
                <a:ext cx="957725" cy="958525"/>
              </a:xfrm>
              <a:custGeom>
                <a:avLst/>
                <a:gdLst/>
                <a:ahLst/>
                <a:cxnLst/>
                <a:rect l="l" t="t" r="r" b="b"/>
                <a:pathLst>
                  <a:path w="38309" h="38341" fill="none" extrusionOk="0">
                    <a:moveTo>
                      <a:pt x="0" y="38341"/>
                    </a:moveTo>
                    <a:lnTo>
                      <a:pt x="38308" y="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517" name="Google Shape;1517;p33"/>
              <p:cNvSpPr/>
              <p:nvPr/>
            </p:nvSpPr>
            <p:spPr>
              <a:xfrm>
                <a:off x="1612875" y="1555875"/>
                <a:ext cx="1041475" cy="1042275"/>
              </a:xfrm>
              <a:custGeom>
                <a:avLst/>
                <a:gdLst/>
                <a:ahLst/>
                <a:cxnLst/>
                <a:rect l="l" t="t" r="r" b="b"/>
                <a:pathLst>
                  <a:path w="41659" h="41691" fill="none" extrusionOk="0">
                    <a:moveTo>
                      <a:pt x="1" y="41691"/>
                    </a:moveTo>
                    <a:lnTo>
                      <a:pt x="41658"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518" name="Google Shape;1518;p33"/>
              <p:cNvSpPr/>
              <p:nvPr/>
            </p:nvSpPr>
            <p:spPr>
              <a:xfrm>
                <a:off x="1669800" y="1613600"/>
                <a:ext cx="1093475" cy="1092675"/>
              </a:xfrm>
              <a:custGeom>
                <a:avLst/>
                <a:gdLst/>
                <a:ahLst/>
                <a:cxnLst/>
                <a:rect l="l" t="t" r="r" b="b"/>
                <a:pathLst>
                  <a:path w="43739" h="43707" fill="none" extrusionOk="0">
                    <a:moveTo>
                      <a:pt x="0" y="43707"/>
                    </a:moveTo>
                    <a:lnTo>
                      <a:pt x="43739"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519" name="Google Shape;1519;p33"/>
              <p:cNvSpPr/>
              <p:nvPr/>
            </p:nvSpPr>
            <p:spPr>
              <a:xfrm>
                <a:off x="1724445" y="1684323"/>
                <a:ext cx="1133953" cy="1137555"/>
              </a:xfrm>
              <a:custGeom>
                <a:avLst/>
                <a:gdLst/>
                <a:ahLst/>
                <a:cxnLst/>
                <a:rect l="l" t="t" r="r" b="b"/>
                <a:pathLst>
                  <a:path w="75837" h="75837" fill="none" extrusionOk="0">
                    <a:moveTo>
                      <a:pt x="1" y="75836"/>
                    </a:moveTo>
                    <a:lnTo>
                      <a:pt x="75837"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520" name="Google Shape;1520;p33"/>
              <p:cNvSpPr/>
              <p:nvPr/>
            </p:nvSpPr>
            <p:spPr>
              <a:xfrm>
                <a:off x="1802230" y="1767248"/>
                <a:ext cx="1139947" cy="1128455"/>
              </a:xfrm>
              <a:custGeom>
                <a:avLst/>
                <a:gdLst/>
                <a:ahLst/>
                <a:cxnLst/>
                <a:rect l="l" t="t" r="r" b="b"/>
                <a:pathLst>
                  <a:path w="75870" h="75837" fill="none" extrusionOk="0">
                    <a:moveTo>
                      <a:pt x="1" y="75836"/>
                    </a:moveTo>
                    <a:lnTo>
                      <a:pt x="75869"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521" name="Google Shape;1521;p33"/>
              <p:cNvSpPr/>
              <p:nvPr/>
            </p:nvSpPr>
            <p:spPr>
              <a:xfrm>
                <a:off x="1902777" y="1863204"/>
                <a:ext cx="1109325" cy="1105584"/>
              </a:xfrm>
              <a:custGeom>
                <a:avLst/>
                <a:gdLst/>
                <a:ahLst/>
                <a:cxnLst/>
                <a:rect l="l" t="t" r="r" b="b"/>
                <a:pathLst>
                  <a:path w="74828" h="74828" fill="none" extrusionOk="0">
                    <a:moveTo>
                      <a:pt x="0" y="74828"/>
                    </a:moveTo>
                    <a:lnTo>
                      <a:pt x="74828" y="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522" name="Google Shape;1522;p33"/>
              <p:cNvSpPr/>
              <p:nvPr/>
            </p:nvSpPr>
            <p:spPr>
              <a:xfrm>
                <a:off x="2027500" y="1971325"/>
                <a:ext cx="1042275" cy="1042275"/>
              </a:xfrm>
              <a:custGeom>
                <a:avLst/>
                <a:gdLst/>
                <a:ahLst/>
                <a:cxnLst/>
                <a:rect l="l" t="t" r="r" b="b"/>
                <a:pathLst>
                  <a:path w="41691" h="41691" fill="none" extrusionOk="0">
                    <a:moveTo>
                      <a:pt x="41691" y="0"/>
                    </a:moveTo>
                    <a:lnTo>
                      <a:pt x="1" y="4169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523" name="Google Shape;1523;p33"/>
              <p:cNvSpPr/>
              <p:nvPr/>
            </p:nvSpPr>
            <p:spPr>
              <a:xfrm>
                <a:off x="2152700" y="2096525"/>
                <a:ext cx="958550" cy="958525"/>
              </a:xfrm>
              <a:custGeom>
                <a:avLst/>
                <a:gdLst/>
                <a:ahLst/>
                <a:cxnLst/>
                <a:rect l="l" t="t" r="r" b="b"/>
                <a:pathLst>
                  <a:path w="38342" h="38341" fill="none" extrusionOk="0">
                    <a:moveTo>
                      <a:pt x="38341" y="0"/>
                    </a:moveTo>
                    <a:lnTo>
                      <a:pt x="1" y="3834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524" name="Google Shape;1524;p33"/>
              <p:cNvSpPr/>
              <p:nvPr/>
            </p:nvSpPr>
            <p:spPr>
              <a:xfrm>
                <a:off x="2298225" y="2241225"/>
                <a:ext cx="834150" cy="834975"/>
              </a:xfrm>
              <a:custGeom>
                <a:avLst/>
                <a:gdLst/>
                <a:ahLst/>
                <a:cxnLst/>
                <a:rect l="l" t="t" r="r" b="b"/>
                <a:pathLst>
                  <a:path w="33366" h="33399" fill="none" extrusionOk="0">
                    <a:moveTo>
                      <a:pt x="33366" y="1"/>
                    </a:moveTo>
                    <a:lnTo>
                      <a:pt x="1" y="33398"/>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525" name="Google Shape;1525;p33"/>
              <p:cNvSpPr/>
              <p:nvPr/>
            </p:nvSpPr>
            <p:spPr>
              <a:xfrm>
                <a:off x="2473825" y="2417650"/>
                <a:ext cx="648800" cy="648800"/>
              </a:xfrm>
              <a:custGeom>
                <a:avLst/>
                <a:gdLst/>
                <a:ahLst/>
                <a:cxnLst/>
                <a:rect l="l" t="t" r="r" b="b"/>
                <a:pathLst>
                  <a:path w="25952" h="25952" fill="none" extrusionOk="0">
                    <a:moveTo>
                      <a:pt x="25952" y="0"/>
                    </a:moveTo>
                    <a:lnTo>
                      <a:pt x="1" y="2595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526" name="Google Shape;1526;p33"/>
              <p:cNvSpPr/>
              <p:nvPr/>
            </p:nvSpPr>
            <p:spPr>
              <a:xfrm>
                <a:off x="2730750" y="2674550"/>
                <a:ext cx="300825" cy="300825"/>
              </a:xfrm>
              <a:custGeom>
                <a:avLst/>
                <a:gdLst/>
                <a:ahLst/>
                <a:cxnLst/>
                <a:rect l="l" t="t" r="r" b="b"/>
                <a:pathLst>
                  <a:path w="12033" h="12033" fill="none" extrusionOk="0">
                    <a:moveTo>
                      <a:pt x="12032" y="1"/>
                    </a:moveTo>
                    <a:lnTo>
                      <a:pt x="0" y="12033"/>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grpSp>
      </p:grpSp>
      <p:grpSp>
        <p:nvGrpSpPr>
          <p:cNvPr id="1527" name="Google Shape;1527;p33"/>
          <p:cNvGrpSpPr/>
          <p:nvPr/>
        </p:nvGrpSpPr>
        <p:grpSpPr>
          <a:xfrm rot="10800000">
            <a:off x="7848411" y="-1968494"/>
            <a:ext cx="2577160" cy="2638569"/>
            <a:chOff x="-1115775" y="4467744"/>
            <a:chExt cx="2577160" cy="2638569"/>
          </a:xfrm>
        </p:grpSpPr>
        <p:sp>
          <p:nvSpPr>
            <p:cNvPr id="1528" name="Google Shape;1528;p33"/>
            <p:cNvSpPr/>
            <p:nvPr/>
          </p:nvSpPr>
          <p:spPr>
            <a:xfrm>
              <a:off x="-961762" y="4467744"/>
              <a:ext cx="1751700" cy="1751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grpSp>
          <p:nvGrpSpPr>
            <p:cNvPr id="1529" name="Google Shape;1529;p33"/>
            <p:cNvGrpSpPr/>
            <p:nvPr/>
          </p:nvGrpSpPr>
          <p:grpSpPr>
            <a:xfrm rot="5400000" flipH="1">
              <a:off x="-1115103" y="4529824"/>
              <a:ext cx="2575817" cy="2577160"/>
              <a:chOff x="1550275" y="1493275"/>
              <a:chExt cx="1582100" cy="1582925"/>
            </a:xfrm>
          </p:grpSpPr>
          <p:sp>
            <p:nvSpPr>
              <p:cNvPr id="1530" name="Google Shape;1530;p33"/>
              <p:cNvSpPr/>
              <p:nvPr/>
            </p:nvSpPr>
            <p:spPr>
              <a:xfrm>
                <a:off x="1650275" y="1594100"/>
                <a:ext cx="301650" cy="300825"/>
              </a:xfrm>
              <a:custGeom>
                <a:avLst/>
                <a:gdLst/>
                <a:ahLst/>
                <a:cxnLst/>
                <a:rect l="l" t="t" r="r" b="b"/>
                <a:pathLst>
                  <a:path w="12066" h="12033" fill="none" extrusionOk="0">
                    <a:moveTo>
                      <a:pt x="1" y="12032"/>
                    </a:moveTo>
                    <a:lnTo>
                      <a:pt x="12065" y="0"/>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531" name="Google Shape;1531;p33"/>
              <p:cNvSpPr/>
              <p:nvPr/>
            </p:nvSpPr>
            <p:spPr>
              <a:xfrm>
                <a:off x="1560025" y="1503850"/>
                <a:ext cx="648800" cy="647975"/>
              </a:xfrm>
              <a:custGeom>
                <a:avLst/>
                <a:gdLst/>
                <a:ahLst/>
                <a:cxnLst/>
                <a:rect l="l" t="t" r="r" b="b"/>
                <a:pathLst>
                  <a:path w="25952" h="25919" fill="none" extrusionOk="0">
                    <a:moveTo>
                      <a:pt x="1" y="25919"/>
                    </a:moveTo>
                    <a:lnTo>
                      <a:pt x="25952" y="0"/>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532" name="Google Shape;1532;p33"/>
              <p:cNvSpPr/>
              <p:nvPr/>
            </p:nvSpPr>
            <p:spPr>
              <a:xfrm>
                <a:off x="1550275" y="1493275"/>
                <a:ext cx="834150" cy="834975"/>
              </a:xfrm>
              <a:custGeom>
                <a:avLst/>
                <a:gdLst/>
                <a:ahLst/>
                <a:cxnLst/>
                <a:rect l="l" t="t" r="r" b="b"/>
                <a:pathLst>
                  <a:path w="33366" h="33399" fill="none" extrusionOk="0">
                    <a:moveTo>
                      <a:pt x="1" y="33398"/>
                    </a:moveTo>
                    <a:lnTo>
                      <a:pt x="33366" y="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533" name="Google Shape;1533;p33"/>
              <p:cNvSpPr/>
              <p:nvPr/>
            </p:nvSpPr>
            <p:spPr>
              <a:xfrm>
                <a:off x="1571425" y="1514425"/>
                <a:ext cx="957725" cy="958525"/>
              </a:xfrm>
              <a:custGeom>
                <a:avLst/>
                <a:gdLst/>
                <a:ahLst/>
                <a:cxnLst/>
                <a:rect l="l" t="t" r="r" b="b"/>
                <a:pathLst>
                  <a:path w="38309" h="38341" fill="none" extrusionOk="0">
                    <a:moveTo>
                      <a:pt x="0" y="38341"/>
                    </a:moveTo>
                    <a:lnTo>
                      <a:pt x="38308" y="0"/>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534" name="Google Shape;1534;p33"/>
              <p:cNvSpPr/>
              <p:nvPr/>
            </p:nvSpPr>
            <p:spPr>
              <a:xfrm>
                <a:off x="1612875" y="1555875"/>
                <a:ext cx="1041475" cy="1042275"/>
              </a:xfrm>
              <a:custGeom>
                <a:avLst/>
                <a:gdLst/>
                <a:ahLst/>
                <a:cxnLst/>
                <a:rect l="l" t="t" r="r" b="b"/>
                <a:pathLst>
                  <a:path w="41659" h="41691" fill="none" extrusionOk="0">
                    <a:moveTo>
                      <a:pt x="1" y="41691"/>
                    </a:moveTo>
                    <a:lnTo>
                      <a:pt x="41658" y="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535" name="Google Shape;1535;p33"/>
              <p:cNvSpPr/>
              <p:nvPr/>
            </p:nvSpPr>
            <p:spPr>
              <a:xfrm>
                <a:off x="1669800" y="1613600"/>
                <a:ext cx="1093475" cy="1092675"/>
              </a:xfrm>
              <a:custGeom>
                <a:avLst/>
                <a:gdLst/>
                <a:ahLst/>
                <a:cxnLst/>
                <a:rect l="l" t="t" r="r" b="b"/>
                <a:pathLst>
                  <a:path w="43739" h="43707" fill="none" extrusionOk="0">
                    <a:moveTo>
                      <a:pt x="0" y="43707"/>
                    </a:moveTo>
                    <a:lnTo>
                      <a:pt x="43739" y="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536" name="Google Shape;1536;p33"/>
              <p:cNvSpPr/>
              <p:nvPr/>
            </p:nvSpPr>
            <p:spPr>
              <a:xfrm>
                <a:off x="1710100" y="1684329"/>
                <a:ext cx="1148362" cy="1145328"/>
              </a:xfrm>
              <a:custGeom>
                <a:avLst/>
                <a:gdLst/>
                <a:ahLst/>
                <a:cxnLst/>
                <a:rect l="l" t="t" r="r" b="b"/>
                <a:pathLst>
                  <a:path w="75837" h="75837" fill="none" extrusionOk="0">
                    <a:moveTo>
                      <a:pt x="1" y="75836"/>
                    </a:moveTo>
                    <a:lnTo>
                      <a:pt x="75837" y="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537" name="Google Shape;1537;p33"/>
              <p:cNvSpPr/>
              <p:nvPr/>
            </p:nvSpPr>
            <p:spPr>
              <a:xfrm>
                <a:off x="1828936" y="1767251"/>
                <a:ext cx="1113203" cy="1126369"/>
              </a:xfrm>
              <a:custGeom>
                <a:avLst/>
                <a:gdLst/>
                <a:ahLst/>
                <a:cxnLst/>
                <a:rect l="l" t="t" r="r" b="b"/>
                <a:pathLst>
                  <a:path w="75870" h="75837" fill="none" extrusionOk="0">
                    <a:moveTo>
                      <a:pt x="1" y="75836"/>
                    </a:moveTo>
                    <a:lnTo>
                      <a:pt x="75869" y="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538" name="Google Shape;1538;p33"/>
              <p:cNvSpPr/>
              <p:nvPr/>
            </p:nvSpPr>
            <p:spPr>
              <a:xfrm>
                <a:off x="1929499" y="1863204"/>
                <a:ext cx="1082574" cy="1112692"/>
              </a:xfrm>
              <a:custGeom>
                <a:avLst/>
                <a:gdLst/>
                <a:ahLst/>
                <a:cxnLst/>
                <a:rect l="l" t="t" r="r" b="b"/>
                <a:pathLst>
                  <a:path w="74828" h="74828" fill="none" extrusionOk="0">
                    <a:moveTo>
                      <a:pt x="0" y="74828"/>
                    </a:moveTo>
                    <a:lnTo>
                      <a:pt x="74828" y="0"/>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539" name="Google Shape;1539;p33"/>
              <p:cNvSpPr/>
              <p:nvPr/>
            </p:nvSpPr>
            <p:spPr>
              <a:xfrm>
                <a:off x="2027500" y="1971325"/>
                <a:ext cx="1042275" cy="1042275"/>
              </a:xfrm>
              <a:custGeom>
                <a:avLst/>
                <a:gdLst/>
                <a:ahLst/>
                <a:cxnLst/>
                <a:rect l="l" t="t" r="r" b="b"/>
                <a:pathLst>
                  <a:path w="41691" h="41691" fill="none" extrusionOk="0">
                    <a:moveTo>
                      <a:pt x="41691" y="0"/>
                    </a:moveTo>
                    <a:lnTo>
                      <a:pt x="1" y="41690"/>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540" name="Google Shape;1540;p33"/>
              <p:cNvSpPr/>
              <p:nvPr/>
            </p:nvSpPr>
            <p:spPr>
              <a:xfrm>
                <a:off x="2152700" y="2096525"/>
                <a:ext cx="958550" cy="958525"/>
              </a:xfrm>
              <a:custGeom>
                <a:avLst/>
                <a:gdLst/>
                <a:ahLst/>
                <a:cxnLst/>
                <a:rect l="l" t="t" r="r" b="b"/>
                <a:pathLst>
                  <a:path w="38342" h="38341" fill="none" extrusionOk="0">
                    <a:moveTo>
                      <a:pt x="38341" y="0"/>
                    </a:moveTo>
                    <a:lnTo>
                      <a:pt x="1" y="3834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541" name="Google Shape;1541;p33"/>
              <p:cNvSpPr/>
              <p:nvPr/>
            </p:nvSpPr>
            <p:spPr>
              <a:xfrm>
                <a:off x="2298225" y="2241225"/>
                <a:ext cx="834150" cy="834975"/>
              </a:xfrm>
              <a:custGeom>
                <a:avLst/>
                <a:gdLst/>
                <a:ahLst/>
                <a:cxnLst/>
                <a:rect l="l" t="t" r="r" b="b"/>
                <a:pathLst>
                  <a:path w="33366" h="33399" fill="none" extrusionOk="0">
                    <a:moveTo>
                      <a:pt x="33366" y="1"/>
                    </a:moveTo>
                    <a:lnTo>
                      <a:pt x="1" y="33398"/>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542" name="Google Shape;1542;p33"/>
              <p:cNvSpPr/>
              <p:nvPr/>
            </p:nvSpPr>
            <p:spPr>
              <a:xfrm>
                <a:off x="2473825" y="2417650"/>
                <a:ext cx="648800" cy="648800"/>
              </a:xfrm>
              <a:custGeom>
                <a:avLst/>
                <a:gdLst/>
                <a:ahLst/>
                <a:cxnLst/>
                <a:rect l="l" t="t" r="r" b="b"/>
                <a:pathLst>
                  <a:path w="25952" h="25952" fill="none" extrusionOk="0">
                    <a:moveTo>
                      <a:pt x="25952" y="0"/>
                    </a:moveTo>
                    <a:lnTo>
                      <a:pt x="1" y="2595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543" name="Google Shape;1543;p33"/>
              <p:cNvSpPr/>
              <p:nvPr/>
            </p:nvSpPr>
            <p:spPr>
              <a:xfrm>
                <a:off x="2730750" y="2674550"/>
                <a:ext cx="300825" cy="300825"/>
              </a:xfrm>
              <a:custGeom>
                <a:avLst/>
                <a:gdLst/>
                <a:ahLst/>
                <a:cxnLst/>
                <a:rect l="l" t="t" r="r" b="b"/>
                <a:pathLst>
                  <a:path w="12033" h="12033" fill="none" extrusionOk="0">
                    <a:moveTo>
                      <a:pt x="12032" y="1"/>
                    </a:moveTo>
                    <a:lnTo>
                      <a:pt x="0" y="12033"/>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gr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1">
  <p:cSld name="CUSTOM_10">
    <p:spTree>
      <p:nvGrpSpPr>
        <p:cNvPr id="1" name="Shape 1544"/>
        <p:cNvGrpSpPr/>
        <p:nvPr/>
      </p:nvGrpSpPr>
      <p:grpSpPr>
        <a:xfrm>
          <a:off x="0" y="0"/>
          <a:ext cx="0" cy="0"/>
          <a:chOff x="0" y="0"/>
          <a:chExt cx="0" cy="0"/>
        </a:xfrm>
      </p:grpSpPr>
      <p:grpSp>
        <p:nvGrpSpPr>
          <p:cNvPr id="1545" name="Google Shape;1545;p34"/>
          <p:cNvGrpSpPr/>
          <p:nvPr/>
        </p:nvGrpSpPr>
        <p:grpSpPr>
          <a:xfrm rot="-5400000" flipH="1">
            <a:off x="-1377025" y="4468676"/>
            <a:ext cx="2744275" cy="2727763"/>
            <a:chOff x="5985575" y="4420825"/>
            <a:chExt cx="2744275" cy="2727763"/>
          </a:xfrm>
        </p:grpSpPr>
        <p:sp>
          <p:nvSpPr>
            <p:cNvPr id="1546" name="Google Shape;1546;p34"/>
            <p:cNvSpPr/>
            <p:nvPr/>
          </p:nvSpPr>
          <p:spPr>
            <a:xfrm>
              <a:off x="6115050" y="4420825"/>
              <a:ext cx="2614800" cy="2599800"/>
            </a:xfrm>
            <a:prstGeom prst="ellipse">
              <a:avLst/>
            </a:prstGeom>
            <a:solidFill>
              <a:srgbClr val="FFFFFF">
                <a:alpha val="35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grpSp>
          <p:nvGrpSpPr>
            <p:cNvPr id="1547" name="Google Shape;1547;p34"/>
            <p:cNvGrpSpPr/>
            <p:nvPr/>
          </p:nvGrpSpPr>
          <p:grpSpPr>
            <a:xfrm rot="5400000" flipH="1">
              <a:off x="5986247" y="4572099"/>
              <a:ext cx="2575817" cy="2577160"/>
              <a:chOff x="1550275" y="1493275"/>
              <a:chExt cx="1582100" cy="1582925"/>
            </a:xfrm>
          </p:grpSpPr>
          <p:sp>
            <p:nvSpPr>
              <p:cNvPr id="1548" name="Google Shape;1548;p34"/>
              <p:cNvSpPr/>
              <p:nvPr/>
            </p:nvSpPr>
            <p:spPr>
              <a:xfrm>
                <a:off x="1650275" y="1594100"/>
                <a:ext cx="301650" cy="300825"/>
              </a:xfrm>
              <a:custGeom>
                <a:avLst/>
                <a:gdLst/>
                <a:ahLst/>
                <a:cxnLst/>
                <a:rect l="l" t="t" r="r" b="b"/>
                <a:pathLst>
                  <a:path w="12066" h="12033" fill="none" extrusionOk="0">
                    <a:moveTo>
                      <a:pt x="1" y="12032"/>
                    </a:moveTo>
                    <a:lnTo>
                      <a:pt x="12065" y="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549" name="Google Shape;1549;p34"/>
              <p:cNvSpPr/>
              <p:nvPr/>
            </p:nvSpPr>
            <p:spPr>
              <a:xfrm>
                <a:off x="1560025" y="1503850"/>
                <a:ext cx="648800" cy="647975"/>
              </a:xfrm>
              <a:custGeom>
                <a:avLst/>
                <a:gdLst/>
                <a:ahLst/>
                <a:cxnLst/>
                <a:rect l="l" t="t" r="r" b="b"/>
                <a:pathLst>
                  <a:path w="25952" h="25919" fill="none" extrusionOk="0">
                    <a:moveTo>
                      <a:pt x="1" y="25919"/>
                    </a:moveTo>
                    <a:lnTo>
                      <a:pt x="25952" y="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550" name="Google Shape;1550;p34"/>
              <p:cNvSpPr/>
              <p:nvPr/>
            </p:nvSpPr>
            <p:spPr>
              <a:xfrm>
                <a:off x="1550275" y="1493275"/>
                <a:ext cx="834150" cy="834975"/>
              </a:xfrm>
              <a:custGeom>
                <a:avLst/>
                <a:gdLst/>
                <a:ahLst/>
                <a:cxnLst/>
                <a:rect l="l" t="t" r="r" b="b"/>
                <a:pathLst>
                  <a:path w="33366" h="33399" fill="none" extrusionOk="0">
                    <a:moveTo>
                      <a:pt x="1" y="33398"/>
                    </a:moveTo>
                    <a:lnTo>
                      <a:pt x="33366"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551" name="Google Shape;1551;p34"/>
              <p:cNvSpPr/>
              <p:nvPr/>
            </p:nvSpPr>
            <p:spPr>
              <a:xfrm>
                <a:off x="1571425" y="1514425"/>
                <a:ext cx="957725" cy="958525"/>
              </a:xfrm>
              <a:custGeom>
                <a:avLst/>
                <a:gdLst/>
                <a:ahLst/>
                <a:cxnLst/>
                <a:rect l="l" t="t" r="r" b="b"/>
                <a:pathLst>
                  <a:path w="38309" h="38341" fill="none" extrusionOk="0">
                    <a:moveTo>
                      <a:pt x="0" y="38341"/>
                    </a:moveTo>
                    <a:lnTo>
                      <a:pt x="38308" y="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552" name="Google Shape;1552;p34"/>
              <p:cNvSpPr/>
              <p:nvPr/>
            </p:nvSpPr>
            <p:spPr>
              <a:xfrm>
                <a:off x="1612875" y="1555875"/>
                <a:ext cx="1041475" cy="1042275"/>
              </a:xfrm>
              <a:custGeom>
                <a:avLst/>
                <a:gdLst/>
                <a:ahLst/>
                <a:cxnLst/>
                <a:rect l="l" t="t" r="r" b="b"/>
                <a:pathLst>
                  <a:path w="41659" h="41691" fill="none" extrusionOk="0">
                    <a:moveTo>
                      <a:pt x="1" y="41691"/>
                    </a:moveTo>
                    <a:lnTo>
                      <a:pt x="41658"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553" name="Google Shape;1553;p34"/>
              <p:cNvSpPr/>
              <p:nvPr/>
            </p:nvSpPr>
            <p:spPr>
              <a:xfrm>
                <a:off x="1669800" y="1613600"/>
                <a:ext cx="1093475" cy="1092675"/>
              </a:xfrm>
              <a:custGeom>
                <a:avLst/>
                <a:gdLst/>
                <a:ahLst/>
                <a:cxnLst/>
                <a:rect l="l" t="t" r="r" b="b"/>
                <a:pathLst>
                  <a:path w="43739" h="43707" fill="none" extrusionOk="0">
                    <a:moveTo>
                      <a:pt x="0" y="43707"/>
                    </a:moveTo>
                    <a:lnTo>
                      <a:pt x="43739"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554" name="Google Shape;1554;p34"/>
              <p:cNvSpPr/>
              <p:nvPr/>
            </p:nvSpPr>
            <p:spPr>
              <a:xfrm>
                <a:off x="1724445" y="1684323"/>
                <a:ext cx="1133953" cy="1137555"/>
              </a:xfrm>
              <a:custGeom>
                <a:avLst/>
                <a:gdLst/>
                <a:ahLst/>
                <a:cxnLst/>
                <a:rect l="l" t="t" r="r" b="b"/>
                <a:pathLst>
                  <a:path w="75837" h="75837" fill="none" extrusionOk="0">
                    <a:moveTo>
                      <a:pt x="1" y="75836"/>
                    </a:moveTo>
                    <a:lnTo>
                      <a:pt x="75837"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555" name="Google Shape;1555;p34"/>
              <p:cNvSpPr/>
              <p:nvPr/>
            </p:nvSpPr>
            <p:spPr>
              <a:xfrm>
                <a:off x="1802230" y="1767248"/>
                <a:ext cx="1139947" cy="1128455"/>
              </a:xfrm>
              <a:custGeom>
                <a:avLst/>
                <a:gdLst/>
                <a:ahLst/>
                <a:cxnLst/>
                <a:rect l="l" t="t" r="r" b="b"/>
                <a:pathLst>
                  <a:path w="75870" h="75837" fill="none" extrusionOk="0">
                    <a:moveTo>
                      <a:pt x="1" y="75836"/>
                    </a:moveTo>
                    <a:lnTo>
                      <a:pt x="75869"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556" name="Google Shape;1556;p34"/>
              <p:cNvSpPr/>
              <p:nvPr/>
            </p:nvSpPr>
            <p:spPr>
              <a:xfrm>
                <a:off x="1902777" y="1863204"/>
                <a:ext cx="1109325" cy="1105584"/>
              </a:xfrm>
              <a:custGeom>
                <a:avLst/>
                <a:gdLst/>
                <a:ahLst/>
                <a:cxnLst/>
                <a:rect l="l" t="t" r="r" b="b"/>
                <a:pathLst>
                  <a:path w="74828" h="74828" fill="none" extrusionOk="0">
                    <a:moveTo>
                      <a:pt x="0" y="74828"/>
                    </a:moveTo>
                    <a:lnTo>
                      <a:pt x="74828" y="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557" name="Google Shape;1557;p34"/>
              <p:cNvSpPr/>
              <p:nvPr/>
            </p:nvSpPr>
            <p:spPr>
              <a:xfrm>
                <a:off x="2027500" y="1971325"/>
                <a:ext cx="1042275" cy="1042275"/>
              </a:xfrm>
              <a:custGeom>
                <a:avLst/>
                <a:gdLst/>
                <a:ahLst/>
                <a:cxnLst/>
                <a:rect l="l" t="t" r="r" b="b"/>
                <a:pathLst>
                  <a:path w="41691" h="41691" fill="none" extrusionOk="0">
                    <a:moveTo>
                      <a:pt x="41691" y="0"/>
                    </a:moveTo>
                    <a:lnTo>
                      <a:pt x="1" y="4169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558" name="Google Shape;1558;p34"/>
              <p:cNvSpPr/>
              <p:nvPr/>
            </p:nvSpPr>
            <p:spPr>
              <a:xfrm>
                <a:off x="2152700" y="2096525"/>
                <a:ext cx="958550" cy="958525"/>
              </a:xfrm>
              <a:custGeom>
                <a:avLst/>
                <a:gdLst/>
                <a:ahLst/>
                <a:cxnLst/>
                <a:rect l="l" t="t" r="r" b="b"/>
                <a:pathLst>
                  <a:path w="38342" h="38341" fill="none" extrusionOk="0">
                    <a:moveTo>
                      <a:pt x="38341" y="0"/>
                    </a:moveTo>
                    <a:lnTo>
                      <a:pt x="1" y="3834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559" name="Google Shape;1559;p34"/>
              <p:cNvSpPr/>
              <p:nvPr/>
            </p:nvSpPr>
            <p:spPr>
              <a:xfrm>
                <a:off x="2298225" y="2241225"/>
                <a:ext cx="834150" cy="834975"/>
              </a:xfrm>
              <a:custGeom>
                <a:avLst/>
                <a:gdLst/>
                <a:ahLst/>
                <a:cxnLst/>
                <a:rect l="l" t="t" r="r" b="b"/>
                <a:pathLst>
                  <a:path w="33366" h="33399" fill="none" extrusionOk="0">
                    <a:moveTo>
                      <a:pt x="33366" y="1"/>
                    </a:moveTo>
                    <a:lnTo>
                      <a:pt x="1" y="33398"/>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560" name="Google Shape;1560;p34"/>
              <p:cNvSpPr/>
              <p:nvPr/>
            </p:nvSpPr>
            <p:spPr>
              <a:xfrm>
                <a:off x="2473825" y="2417650"/>
                <a:ext cx="648800" cy="648800"/>
              </a:xfrm>
              <a:custGeom>
                <a:avLst/>
                <a:gdLst/>
                <a:ahLst/>
                <a:cxnLst/>
                <a:rect l="l" t="t" r="r" b="b"/>
                <a:pathLst>
                  <a:path w="25952" h="25952" fill="none" extrusionOk="0">
                    <a:moveTo>
                      <a:pt x="25952" y="0"/>
                    </a:moveTo>
                    <a:lnTo>
                      <a:pt x="1" y="2595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561" name="Google Shape;1561;p34"/>
              <p:cNvSpPr/>
              <p:nvPr/>
            </p:nvSpPr>
            <p:spPr>
              <a:xfrm>
                <a:off x="2730750" y="2674550"/>
                <a:ext cx="300825" cy="300825"/>
              </a:xfrm>
              <a:custGeom>
                <a:avLst/>
                <a:gdLst/>
                <a:ahLst/>
                <a:cxnLst/>
                <a:rect l="l" t="t" r="r" b="b"/>
                <a:pathLst>
                  <a:path w="12033" h="12033" fill="none" extrusionOk="0">
                    <a:moveTo>
                      <a:pt x="12032" y="1"/>
                    </a:moveTo>
                    <a:lnTo>
                      <a:pt x="0" y="12033"/>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grpSp>
      </p:grpSp>
      <p:grpSp>
        <p:nvGrpSpPr>
          <p:cNvPr id="1562" name="Google Shape;1562;p34"/>
          <p:cNvGrpSpPr/>
          <p:nvPr/>
        </p:nvGrpSpPr>
        <p:grpSpPr>
          <a:xfrm rot="5400000" flipH="1">
            <a:off x="7919575" y="-2205474"/>
            <a:ext cx="2744275" cy="2727763"/>
            <a:chOff x="5985575" y="4420825"/>
            <a:chExt cx="2744275" cy="2727763"/>
          </a:xfrm>
        </p:grpSpPr>
        <p:sp>
          <p:nvSpPr>
            <p:cNvPr id="1563" name="Google Shape;1563;p34"/>
            <p:cNvSpPr/>
            <p:nvPr/>
          </p:nvSpPr>
          <p:spPr>
            <a:xfrm>
              <a:off x="6115050" y="4420825"/>
              <a:ext cx="2614800" cy="2599800"/>
            </a:xfrm>
            <a:prstGeom prst="ellipse">
              <a:avLst/>
            </a:prstGeom>
            <a:solidFill>
              <a:srgbClr val="FFFFFF">
                <a:alpha val="35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grpSp>
          <p:nvGrpSpPr>
            <p:cNvPr id="1564" name="Google Shape;1564;p34"/>
            <p:cNvGrpSpPr/>
            <p:nvPr/>
          </p:nvGrpSpPr>
          <p:grpSpPr>
            <a:xfrm rot="5400000" flipH="1">
              <a:off x="5986247" y="4572099"/>
              <a:ext cx="2575817" cy="2577160"/>
              <a:chOff x="1550275" y="1493275"/>
              <a:chExt cx="1582100" cy="1582925"/>
            </a:xfrm>
          </p:grpSpPr>
          <p:sp>
            <p:nvSpPr>
              <p:cNvPr id="1565" name="Google Shape;1565;p34"/>
              <p:cNvSpPr/>
              <p:nvPr/>
            </p:nvSpPr>
            <p:spPr>
              <a:xfrm>
                <a:off x="1650275" y="1594100"/>
                <a:ext cx="301650" cy="300825"/>
              </a:xfrm>
              <a:custGeom>
                <a:avLst/>
                <a:gdLst/>
                <a:ahLst/>
                <a:cxnLst/>
                <a:rect l="l" t="t" r="r" b="b"/>
                <a:pathLst>
                  <a:path w="12066" h="12033" fill="none" extrusionOk="0">
                    <a:moveTo>
                      <a:pt x="1" y="12032"/>
                    </a:moveTo>
                    <a:lnTo>
                      <a:pt x="12065" y="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566" name="Google Shape;1566;p34"/>
              <p:cNvSpPr/>
              <p:nvPr/>
            </p:nvSpPr>
            <p:spPr>
              <a:xfrm>
                <a:off x="1560025" y="1503850"/>
                <a:ext cx="648800" cy="647975"/>
              </a:xfrm>
              <a:custGeom>
                <a:avLst/>
                <a:gdLst/>
                <a:ahLst/>
                <a:cxnLst/>
                <a:rect l="l" t="t" r="r" b="b"/>
                <a:pathLst>
                  <a:path w="25952" h="25919" fill="none" extrusionOk="0">
                    <a:moveTo>
                      <a:pt x="1" y="25919"/>
                    </a:moveTo>
                    <a:lnTo>
                      <a:pt x="25952" y="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567" name="Google Shape;1567;p34"/>
              <p:cNvSpPr/>
              <p:nvPr/>
            </p:nvSpPr>
            <p:spPr>
              <a:xfrm>
                <a:off x="1550275" y="1493275"/>
                <a:ext cx="834150" cy="834975"/>
              </a:xfrm>
              <a:custGeom>
                <a:avLst/>
                <a:gdLst/>
                <a:ahLst/>
                <a:cxnLst/>
                <a:rect l="l" t="t" r="r" b="b"/>
                <a:pathLst>
                  <a:path w="33366" h="33399" fill="none" extrusionOk="0">
                    <a:moveTo>
                      <a:pt x="1" y="33398"/>
                    </a:moveTo>
                    <a:lnTo>
                      <a:pt x="33366"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568" name="Google Shape;1568;p34"/>
              <p:cNvSpPr/>
              <p:nvPr/>
            </p:nvSpPr>
            <p:spPr>
              <a:xfrm>
                <a:off x="1571425" y="1514425"/>
                <a:ext cx="957725" cy="958525"/>
              </a:xfrm>
              <a:custGeom>
                <a:avLst/>
                <a:gdLst/>
                <a:ahLst/>
                <a:cxnLst/>
                <a:rect l="l" t="t" r="r" b="b"/>
                <a:pathLst>
                  <a:path w="38309" h="38341" fill="none" extrusionOk="0">
                    <a:moveTo>
                      <a:pt x="0" y="38341"/>
                    </a:moveTo>
                    <a:lnTo>
                      <a:pt x="38308" y="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569" name="Google Shape;1569;p34"/>
              <p:cNvSpPr/>
              <p:nvPr/>
            </p:nvSpPr>
            <p:spPr>
              <a:xfrm>
                <a:off x="1612875" y="1555875"/>
                <a:ext cx="1041475" cy="1042275"/>
              </a:xfrm>
              <a:custGeom>
                <a:avLst/>
                <a:gdLst/>
                <a:ahLst/>
                <a:cxnLst/>
                <a:rect l="l" t="t" r="r" b="b"/>
                <a:pathLst>
                  <a:path w="41659" h="41691" fill="none" extrusionOk="0">
                    <a:moveTo>
                      <a:pt x="1" y="41691"/>
                    </a:moveTo>
                    <a:lnTo>
                      <a:pt x="41658"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570" name="Google Shape;1570;p34"/>
              <p:cNvSpPr/>
              <p:nvPr/>
            </p:nvSpPr>
            <p:spPr>
              <a:xfrm>
                <a:off x="1669800" y="1613600"/>
                <a:ext cx="1093475" cy="1092675"/>
              </a:xfrm>
              <a:custGeom>
                <a:avLst/>
                <a:gdLst/>
                <a:ahLst/>
                <a:cxnLst/>
                <a:rect l="l" t="t" r="r" b="b"/>
                <a:pathLst>
                  <a:path w="43739" h="43707" fill="none" extrusionOk="0">
                    <a:moveTo>
                      <a:pt x="0" y="43707"/>
                    </a:moveTo>
                    <a:lnTo>
                      <a:pt x="43739"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571" name="Google Shape;1571;p34"/>
              <p:cNvSpPr/>
              <p:nvPr/>
            </p:nvSpPr>
            <p:spPr>
              <a:xfrm>
                <a:off x="1724445" y="1684323"/>
                <a:ext cx="1133953" cy="1137555"/>
              </a:xfrm>
              <a:custGeom>
                <a:avLst/>
                <a:gdLst/>
                <a:ahLst/>
                <a:cxnLst/>
                <a:rect l="l" t="t" r="r" b="b"/>
                <a:pathLst>
                  <a:path w="75837" h="75837" fill="none" extrusionOk="0">
                    <a:moveTo>
                      <a:pt x="1" y="75836"/>
                    </a:moveTo>
                    <a:lnTo>
                      <a:pt x="75837"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572" name="Google Shape;1572;p34"/>
              <p:cNvSpPr/>
              <p:nvPr/>
            </p:nvSpPr>
            <p:spPr>
              <a:xfrm>
                <a:off x="1802230" y="1767248"/>
                <a:ext cx="1139947" cy="1128455"/>
              </a:xfrm>
              <a:custGeom>
                <a:avLst/>
                <a:gdLst/>
                <a:ahLst/>
                <a:cxnLst/>
                <a:rect l="l" t="t" r="r" b="b"/>
                <a:pathLst>
                  <a:path w="75870" h="75837" fill="none" extrusionOk="0">
                    <a:moveTo>
                      <a:pt x="1" y="75836"/>
                    </a:moveTo>
                    <a:lnTo>
                      <a:pt x="75869"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573" name="Google Shape;1573;p34"/>
              <p:cNvSpPr/>
              <p:nvPr/>
            </p:nvSpPr>
            <p:spPr>
              <a:xfrm>
                <a:off x="1902777" y="1863204"/>
                <a:ext cx="1109325" cy="1105584"/>
              </a:xfrm>
              <a:custGeom>
                <a:avLst/>
                <a:gdLst/>
                <a:ahLst/>
                <a:cxnLst/>
                <a:rect l="l" t="t" r="r" b="b"/>
                <a:pathLst>
                  <a:path w="74828" h="74828" fill="none" extrusionOk="0">
                    <a:moveTo>
                      <a:pt x="0" y="74828"/>
                    </a:moveTo>
                    <a:lnTo>
                      <a:pt x="74828" y="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574" name="Google Shape;1574;p34"/>
              <p:cNvSpPr/>
              <p:nvPr/>
            </p:nvSpPr>
            <p:spPr>
              <a:xfrm>
                <a:off x="2027500" y="1971325"/>
                <a:ext cx="1042275" cy="1042275"/>
              </a:xfrm>
              <a:custGeom>
                <a:avLst/>
                <a:gdLst/>
                <a:ahLst/>
                <a:cxnLst/>
                <a:rect l="l" t="t" r="r" b="b"/>
                <a:pathLst>
                  <a:path w="41691" h="41691" fill="none" extrusionOk="0">
                    <a:moveTo>
                      <a:pt x="41691" y="0"/>
                    </a:moveTo>
                    <a:lnTo>
                      <a:pt x="1" y="4169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575" name="Google Shape;1575;p34"/>
              <p:cNvSpPr/>
              <p:nvPr/>
            </p:nvSpPr>
            <p:spPr>
              <a:xfrm>
                <a:off x="2152700" y="2096525"/>
                <a:ext cx="958550" cy="958525"/>
              </a:xfrm>
              <a:custGeom>
                <a:avLst/>
                <a:gdLst/>
                <a:ahLst/>
                <a:cxnLst/>
                <a:rect l="l" t="t" r="r" b="b"/>
                <a:pathLst>
                  <a:path w="38342" h="38341" fill="none" extrusionOk="0">
                    <a:moveTo>
                      <a:pt x="38341" y="0"/>
                    </a:moveTo>
                    <a:lnTo>
                      <a:pt x="1" y="3834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576" name="Google Shape;1576;p34"/>
              <p:cNvSpPr/>
              <p:nvPr/>
            </p:nvSpPr>
            <p:spPr>
              <a:xfrm>
                <a:off x="2298225" y="2241225"/>
                <a:ext cx="834150" cy="834975"/>
              </a:xfrm>
              <a:custGeom>
                <a:avLst/>
                <a:gdLst/>
                <a:ahLst/>
                <a:cxnLst/>
                <a:rect l="l" t="t" r="r" b="b"/>
                <a:pathLst>
                  <a:path w="33366" h="33399" fill="none" extrusionOk="0">
                    <a:moveTo>
                      <a:pt x="33366" y="1"/>
                    </a:moveTo>
                    <a:lnTo>
                      <a:pt x="1" y="33398"/>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577" name="Google Shape;1577;p34"/>
              <p:cNvSpPr/>
              <p:nvPr/>
            </p:nvSpPr>
            <p:spPr>
              <a:xfrm>
                <a:off x="2473825" y="2417650"/>
                <a:ext cx="648800" cy="648800"/>
              </a:xfrm>
              <a:custGeom>
                <a:avLst/>
                <a:gdLst/>
                <a:ahLst/>
                <a:cxnLst/>
                <a:rect l="l" t="t" r="r" b="b"/>
                <a:pathLst>
                  <a:path w="25952" h="25952" fill="none" extrusionOk="0">
                    <a:moveTo>
                      <a:pt x="25952" y="0"/>
                    </a:moveTo>
                    <a:lnTo>
                      <a:pt x="1" y="2595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578" name="Google Shape;1578;p34"/>
              <p:cNvSpPr/>
              <p:nvPr/>
            </p:nvSpPr>
            <p:spPr>
              <a:xfrm>
                <a:off x="2730750" y="2674550"/>
                <a:ext cx="300825" cy="300825"/>
              </a:xfrm>
              <a:custGeom>
                <a:avLst/>
                <a:gdLst/>
                <a:ahLst/>
                <a:cxnLst/>
                <a:rect l="l" t="t" r="r" b="b"/>
                <a:pathLst>
                  <a:path w="12033" h="12033" fill="none" extrusionOk="0">
                    <a:moveTo>
                      <a:pt x="12032" y="1"/>
                    </a:moveTo>
                    <a:lnTo>
                      <a:pt x="0" y="12033"/>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grpSp>
      </p:grpSp>
      <p:grpSp>
        <p:nvGrpSpPr>
          <p:cNvPr id="1579" name="Google Shape;1579;p34"/>
          <p:cNvGrpSpPr/>
          <p:nvPr/>
        </p:nvGrpSpPr>
        <p:grpSpPr>
          <a:xfrm flipH="1">
            <a:off x="7927836" y="4405881"/>
            <a:ext cx="2577160" cy="2638569"/>
            <a:chOff x="-1115775" y="4467744"/>
            <a:chExt cx="2577160" cy="2638569"/>
          </a:xfrm>
        </p:grpSpPr>
        <p:sp>
          <p:nvSpPr>
            <p:cNvPr id="1580" name="Google Shape;1580;p34"/>
            <p:cNvSpPr/>
            <p:nvPr/>
          </p:nvSpPr>
          <p:spPr>
            <a:xfrm>
              <a:off x="-961762" y="4467744"/>
              <a:ext cx="1751700" cy="1751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grpSp>
          <p:nvGrpSpPr>
            <p:cNvPr id="1581" name="Google Shape;1581;p34"/>
            <p:cNvGrpSpPr/>
            <p:nvPr/>
          </p:nvGrpSpPr>
          <p:grpSpPr>
            <a:xfrm rot="5400000" flipH="1">
              <a:off x="-1115103" y="4529824"/>
              <a:ext cx="2575817" cy="2577160"/>
              <a:chOff x="1550275" y="1493275"/>
              <a:chExt cx="1582100" cy="1582925"/>
            </a:xfrm>
          </p:grpSpPr>
          <p:sp>
            <p:nvSpPr>
              <p:cNvPr id="1582" name="Google Shape;1582;p34"/>
              <p:cNvSpPr/>
              <p:nvPr/>
            </p:nvSpPr>
            <p:spPr>
              <a:xfrm>
                <a:off x="1650275" y="1594100"/>
                <a:ext cx="301650" cy="300825"/>
              </a:xfrm>
              <a:custGeom>
                <a:avLst/>
                <a:gdLst/>
                <a:ahLst/>
                <a:cxnLst/>
                <a:rect l="l" t="t" r="r" b="b"/>
                <a:pathLst>
                  <a:path w="12066" h="12033" fill="none" extrusionOk="0">
                    <a:moveTo>
                      <a:pt x="1" y="12032"/>
                    </a:moveTo>
                    <a:lnTo>
                      <a:pt x="12065" y="0"/>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583" name="Google Shape;1583;p34"/>
              <p:cNvSpPr/>
              <p:nvPr/>
            </p:nvSpPr>
            <p:spPr>
              <a:xfrm>
                <a:off x="1560025" y="1503850"/>
                <a:ext cx="648800" cy="647975"/>
              </a:xfrm>
              <a:custGeom>
                <a:avLst/>
                <a:gdLst/>
                <a:ahLst/>
                <a:cxnLst/>
                <a:rect l="l" t="t" r="r" b="b"/>
                <a:pathLst>
                  <a:path w="25952" h="25919" fill="none" extrusionOk="0">
                    <a:moveTo>
                      <a:pt x="1" y="25919"/>
                    </a:moveTo>
                    <a:lnTo>
                      <a:pt x="25952" y="0"/>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584" name="Google Shape;1584;p34"/>
              <p:cNvSpPr/>
              <p:nvPr/>
            </p:nvSpPr>
            <p:spPr>
              <a:xfrm>
                <a:off x="1550275" y="1493275"/>
                <a:ext cx="834150" cy="834975"/>
              </a:xfrm>
              <a:custGeom>
                <a:avLst/>
                <a:gdLst/>
                <a:ahLst/>
                <a:cxnLst/>
                <a:rect l="l" t="t" r="r" b="b"/>
                <a:pathLst>
                  <a:path w="33366" h="33399" fill="none" extrusionOk="0">
                    <a:moveTo>
                      <a:pt x="1" y="33398"/>
                    </a:moveTo>
                    <a:lnTo>
                      <a:pt x="33366" y="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585" name="Google Shape;1585;p34"/>
              <p:cNvSpPr/>
              <p:nvPr/>
            </p:nvSpPr>
            <p:spPr>
              <a:xfrm>
                <a:off x="1571425" y="1514425"/>
                <a:ext cx="957725" cy="958525"/>
              </a:xfrm>
              <a:custGeom>
                <a:avLst/>
                <a:gdLst/>
                <a:ahLst/>
                <a:cxnLst/>
                <a:rect l="l" t="t" r="r" b="b"/>
                <a:pathLst>
                  <a:path w="38309" h="38341" fill="none" extrusionOk="0">
                    <a:moveTo>
                      <a:pt x="0" y="38341"/>
                    </a:moveTo>
                    <a:lnTo>
                      <a:pt x="38308" y="0"/>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586" name="Google Shape;1586;p34"/>
              <p:cNvSpPr/>
              <p:nvPr/>
            </p:nvSpPr>
            <p:spPr>
              <a:xfrm>
                <a:off x="1612875" y="1555875"/>
                <a:ext cx="1041475" cy="1042275"/>
              </a:xfrm>
              <a:custGeom>
                <a:avLst/>
                <a:gdLst/>
                <a:ahLst/>
                <a:cxnLst/>
                <a:rect l="l" t="t" r="r" b="b"/>
                <a:pathLst>
                  <a:path w="41659" h="41691" fill="none" extrusionOk="0">
                    <a:moveTo>
                      <a:pt x="1" y="41691"/>
                    </a:moveTo>
                    <a:lnTo>
                      <a:pt x="41658" y="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587" name="Google Shape;1587;p34"/>
              <p:cNvSpPr/>
              <p:nvPr/>
            </p:nvSpPr>
            <p:spPr>
              <a:xfrm>
                <a:off x="1669800" y="1613600"/>
                <a:ext cx="1093475" cy="1092675"/>
              </a:xfrm>
              <a:custGeom>
                <a:avLst/>
                <a:gdLst/>
                <a:ahLst/>
                <a:cxnLst/>
                <a:rect l="l" t="t" r="r" b="b"/>
                <a:pathLst>
                  <a:path w="43739" h="43707" fill="none" extrusionOk="0">
                    <a:moveTo>
                      <a:pt x="0" y="43707"/>
                    </a:moveTo>
                    <a:lnTo>
                      <a:pt x="43739" y="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588" name="Google Shape;1588;p34"/>
              <p:cNvSpPr/>
              <p:nvPr/>
            </p:nvSpPr>
            <p:spPr>
              <a:xfrm>
                <a:off x="1710100" y="1684329"/>
                <a:ext cx="1148362" cy="1145328"/>
              </a:xfrm>
              <a:custGeom>
                <a:avLst/>
                <a:gdLst/>
                <a:ahLst/>
                <a:cxnLst/>
                <a:rect l="l" t="t" r="r" b="b"/>
                <a:pathLst>
                  <a:path w="75837" h="75837" fill="none" extrusionOk="0">
                    <a:moveTo>
                      <a:pt x="1" y="75836"/>
                    </a:moveTo>
                    <a:lnTo>
                      <a:pt x="75837" y="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589" name="Google Shape;1589;p34"/>
              <p:cNvSpPr/>
              <p:nvPr/>
            </p:nvSpPr>
            <p:spPr>
              <a:xfrm>
                <a:off x="1828936" y="1767251"/>
                <a:ext cx="1113203" cy="1126369"/>
              </a:xfrm>
              <a:custGeom>
                <a:avLst/>
                <a:gdLst/>
                <a:ahLst/>
                <a:cxnLst/>
                <a:rect l="l" t="t" r="r" b="b"/>
                <a:pathLst>
                  <a:path w="75870" h="75837" fill="none" extrusionOk="0">
                    <a:moveTo>
                      <a:pt x="1" y="75836"/>
                    </a:moveTo>
                    <a:lnTo>
                      <a:pt x="75869" y="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590" name="Google Shape;1590;p34"/>
              <p:cNvSpPr/>
              <p:nvPr/>
            </p:nvSpPr>
            <p:spPr>
              <a:xfrm>
                <a:off x="1929499" y="1863204"/>
                <a:ext cx="1082574" cy="1112692"/>
              </a:xfrm>
              <a:custGeom>
                <a:avLst/>
                <a:gdLst/>
                <a:ahLst/>
                <a:cxnLst/>
                <a:rect l="l" t="t" r="r" b="b"/>
                <a:pathLst>
                  <a:path w="74828" h="74828" fill="none" extrusionOk="0">
                    <a:moveTo>
                      <a:pt x="0" y="74828"/>
                    </a:moveTo>
                    <a:lnTo>
                      <a:pt x="74828" y="0"/>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591" name="Google Shape;1591;p34"/>
              <p:cNvSpPr/>
              <p:nvPr/>
            </p:nvSpPr>
            <p:spPr>
              <a:xfrm>
                <a:off x="2027500" y="1971325"/>
                <a:ext cx="1042275" cy="1042275"/>
              </a:xfrm>
              <a:custGeom>
                <a:avLst/>
                <a:gdLst/>
                <a:ahLst/>
                <a:cxnLst/>
                <a:rect l="l" t="t" r="r" b="b"/>
                <a:pathLst>
                  <a:path w="41691" h="41691" fill="none" extrusionOk="0">
                    <a:moveTo>
                      <a:pt x="41691" y="0"/>
                    </a:moveTo>
                    <a:lnTo>
                      <a:pt x="1" y="41690"/>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592" name="Google Shape;1592;p34"/>
              <p:cNvSpPr/>
              <p:nvPr/>
            </p:nvSpPr>
            <p:spPr>
              <a:xfrm>
                <a:off x="2152700" y="2096525"/>
                <a:ext cx="958550" cy="958525"/>
              </a:xfrm>
              <a:custGeom>
                <a:avLst/>
                <a:gdLst/>
                <a:ahLst/>
                <a:cxnLst/>
                <a:rect l="l" t="t" r="r" b="b"/>
                <a:pathLst>
                  <a:path w="38342" h="38341" fill="none" extrusionOk="0">
                    <a:moveTo>
                      <a:pt x="38341" y="0"/>
                    </a:moveTo>
                    <a:lnTo>
                      <a:pt x="1" y="3834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593" name="Google Shape;1593;p34"/>
              <p:cNvSpPr/>
              <p:nvPr/>
            </p:nvSpPr>
            <p:spPr>
              <a:xfrm>
                <a:off x="2298225" y="2241225"/>
                <a:ext cx="834150" cy="834975"/>
              </a:xfrm>
              <a:custGeom>
                <a:avLst/>
                <a:gdLst/>
                <a:ahLst/>
                <a:cxnLst/>
                <a:rect l="l" t="t" r="r" b="b"/>
                <a:pathLst>
                  <a:path w="33366" h="33399" fill="none" extrusionOk="0">
                    <a:moveTo>
                      <a:pt x="33366" y="1"/>
                    </a:moveTo>
                    <a:lnTo>
                      <a:pt x="1" y="33398"/>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594" name="Google Shape;1594;p34"/>
              <p:cNvSpPr/>
              <p:nvPr/>
            </p:nvSpPr>
            <p:spPr>
              <a:xfrm>
                <a:off x="2473825" y="2417650"/>
                <a:ext cx="648800" cy="648800"/>
              </a:xfrm>
              <a:custGeom>
                <a:avLst/>
                <a:gdLst/>
                <a:ahLst/>
                <a:cxnLst/>
                <a:rect l="l" t="t" r="r" b="b"/>
                <a:pathLst>
                  <a:path w="25952" h="25952" fill="none" extrusionOk="0">
                    <a:moveTo>
                      <a:pt x="25952" y="0"/>
                    </a:moveTo>
                    <a:lnTo>
                      <a:pt x="1" y="2595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595" name="Google Shape;1595;p34"/>
              <p:cNvSpPr/>
              <p:nvPr/>
            </p:nvSpPr>
            <p:spPr>
              <a:xfrm>
                <a:off x="2730750" y="2674550"/>
                <a:ext cx="300825" cy="300825"/>
              </a:xfrm>
              <a:custGeom>
                <a:avLst/>
                <a:gdLst/>
                <a:ahLst/>
                <a:cxnLst/>
                <a:rect l="l" t="t" r="r" b="b"/>
                <a:pathLst>
                  <a:path w="12033" h="12033" fill="none" extrusionOk="0">
                    <a:moveTo>
                      <a:pt x="12032" y="1"/>
                    </a:moveTo>
                    <a:lnTo>
                      <a:pt x="0" y="12033"/>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grpSp>
      </p:grpSp>
      <p:grpSp>
        <p:nvGrpSpPr>
          <p:cNvPr id="1596" name="Google Shape;1596;p34"/>
          <p:cNvGrpSpPr/>
          <p:nvPr/>
        </p:nvGrpSpPr>
        <p:grpSpPr>
          <a:xfrm rot="10800000" flipH="1">
            <a:off x="-1141064" y="-2002419"/>
            <a:ext cx="2577160" cy="2638569"/>
            <a:chOff x="-1115775" y="4467744"/>
            <a:chExt cx="2577160" cy="2638569"/>
          </a:xfrm>
        </p:grpSpPr>
        <p:sp>
          <p:nvSpPr>
            <p:cNvPr id="1597" name="Google Shape;1597;p34"/>
            <p:cNvSpPr/>
            <p:nvPr/>
          </p:nvSpPr>
          <p:spPr>
            <a:xfrm>
              <a:off x="-961762" y="4467744"/>
              <a:ext cx="1751700" cy="1751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grpSp>
          <p:nvGrpSpPr>
            <p:cNvPr id="1598" name="Google Shape;1598;p34"/>
            <p:cNvGrpSpPr/>
            <p:nvPr/>
          </p:nvGrpSpPr>
          <p:grpSpPr>
            <a:xfrm rot="5400000" flipH="1">
              <a:off x="-1115103" y="4529824"/>
              <a:ext cx="2575817" cy="2577160"/>
              <a:chOff x="1550275" y="1493275"/>
              <a:chExt cx="1582100" cy="1582925"/>
            </a:xfrm>
          </p:grpSpPr>
          <p:sp>
            <p:nvSpPr>
              <p:cNvPr id="1599" name="Google Shape;1599;p34"/>
              <p:cNvSpPr/>
              <p:nvPr/>
            </p:nvSpPr>
            <p:spPr>
              <a:xfrm>
                <a:off x="1650275" y="1594100"/>
                <a:ext cx="301650" cy="300825"/>
              </a:xfrm>
              <a:custGeom>
                <a:avLst/>
                <a:gdLst/>
                <a:ahLst/>
                <a:cxnLst/>
                <a:rect l="l" t="t" r="r" b="b"/>
                <a:pathLst>
                  <a:path w="12066" h="12033" fill="none" extrusionOk="0">
                    <a:moveTo>
                      <a:pt x="1" y="12032"/>
                    </a:moveTo>
                    <a:lnTo>
                      <a:pt x="12065" y="0"/>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600" name="Google Shape;1600;p34"/>
              <p:cNvSpPr/>
              <p:nvPr/>
            </p:nvSpPr>
            <p:spPr>
              <a:xfrm>
                <a:off x="1560025" y="1503850"/>
                <a:ext cx="648800" cy="647975"/>
              </a:xfrm>
              <a:custGeom>
                <a:avLst/>
                <a:gdLst/>
                <a:ahLst/>
                <a:cxnLst/>
                <a:rect l="l" t="t" r="r" b="b"/>
                <a:pathLst>
                  <a:path w="25952" h="25919" fill="none" extrusionOk="0">
                    <a:moveTo>
                      <a:pt x="1" y="25919"/>
                    </a:moveTo>
                    <a:lnTo>
                      <a:pt x="25952" y="0"/>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601" name="Google Shape;1601;p34"/>
              <p:cNvSpPr/>
              <p:nvPr/>
            </p:nvSpPr>
            <p:spPr>
              <a:xfrm>
                <a:off x="1550275" y="1493275"/>
                <a:ext cx="834150" cy="834975"/>
              </a:xfrm>
              <a:custGeom>
                <a:avLst/>
                <a:gdLst/>
                <a:ahLst/>
                <a:cxnLst/>
                <a:rect l="l" t="t" r="r" b="b"/>
                <a:pathLst>
                  <a:path w="33366" h="33399" fill="none" extrusionOk="0">
                    <a:moveTo>
                      <a:pt x="1" y="33398"/>
                    </a:moveTo>
                    <a:lnTo>
                      <a:pt x="33366" y="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602" name="Google Shape;1602;p34"/>
              <p:cNvSpPr/>
              <p:nvPr/>
            </p:nvSpPr>
            <p:spPr>
              <a:xfrm>
                <a:off x="1571425" y="1514425"/>
                <a:ext cx="957725" cy="958525"/>
              </a:xfrm>
              <a:custGeom>
                <a:avLst/>
                <a:gdLst/>
                <a:ahLst/>
                <a:cxnLst/>
                <a:rect l="l" t="t" r="r" b="b"/>
                <a:pathLst>
                  <a:path w="38309" h="38341" fill="none" extrusionOk="0">
                    <a:moveTo>
                      <a:pt x="0" y="38341"/>
                    </a:moveTo>
                    <a:lnTo>
                      <a:pt x="38308" y="0"/>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603" name="Google Shape;1603;p34"/>
              <p:cNvSpPr/>
              <p:nvPr/>
            </p:nvSpPr>
            <p:spPr>
              <a:xfrm>
                <a:off x="1612875" y="1555875"/>
                <a:ext cx="1041475" cy="1042275"/>
              </a:xfrm>
              <a:custGeom>
                <a:avLst/>
                <a:gdLst/>
                <a:ahLst/>
                <a:cxnLst/>
                <a:rect l="l" t="t" r="r" b="b"/>
                <a:pathLst>
                  <a:path w="41659" h="41691" fill="none" extrusionOk="0">
                    <a:moveTo>
                      <a:pt x="1" y="41691"/>
                    </a:moveTo>
                    <a:lnTo>
                      <a:pt x="41658" y="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604" name="Google Shape;1604;p34"/>
              <p:cNvSpPr/>
              <p:nvPr/>
            </p:nvSpPr>
            <p:spPr>
              <a:xfrm>
                <a:off x="1669800" y="1613600"/>
                <a:ext cx="1093475" cy="1092675"/>
              </a:xfrm>
              <a:custGeom>
                <a:avLst/>
                <a:gdLst/>
                <a:ahLst/>
                <a:cxnLst/>
                <a:rect l="l" t="t" r="r" b="b"/>
                <a:pathLst>
                  <a:path w="43739" h="43707" fill="none" extrusionOk="0">
                    <a:moveTo>
                      <a:pt x="0" y="43707"/>
                    </a:moveTo>
                    <a:lnTo>
                      <a:pt x="43739" y="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605" name="Google Shape;1605;p34"/>
              <p:cNvSpPr/>
              <p:nvPr/>
            </p:nvSpPr>
            <p:spPr>
              <a:xfrm>
                <a:off x="1710100" y="1684329"/>
                <a:ext cx="1148362" cy="1145328"/>
              </a:xfrm>
              <a:custGeom>
                <a:avLst/>
                <a:gdLst/>
                <a:ahLst/>
                <a:cxnLst/>
                <a:rect l="l" t="t" r="r" b="b"/>
                <a:pathLst>
                  <a:path w="75837" h="75837" fill="none" extrusionOk="0">
                    <a:moveTo>
                      <a:pt x="1" y="75836"/>
                    </a:moveTo>
                    <a:lnTo>
                      <a:pt x="75837" y="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606" name="Google Shape;1606;p34"/>
              <p:cNvSpPr/>
              <p:nvPr/>
            </p:nvSpPr>
            <p:spPr>
              <a:xfrm>
                <a:off x="1828936" y="1767251"/>
                <a:ext cx="1113203" cy="1126369"/>
              </a:xfrm>
              <a:custGeom>
                <a:avLst/>
                <a:gdLst/>
                <a:ahLst/>
                <a:cxnLst/>
                <a:rect l="l" t="t" r="r" b="b"/>
                <a:pathLst>
                  <a:path w="75870" h="75837" fill="none" extrusionOk="0">
                    <a:moveTo>
                      <a:pt x="1" y="75836"/>
                    </a:moveTo>
                    <a:lnTo>
                      <a:pt x="75869" y="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607" name="Google Shape;1607;p34"/>
              <p:cNvSpPr/>
              <p:nvPr/>
            </p:nvSpPr>
            <p:spPr>
              <a:xfrm>
                <a:off x="1929499" y="1863204"/>
                <a:ext cx="1082574" cy="1112692"/>
              </a:xfrm>
              <a:custGeom>
                <a:avLst/>
                <a:gdLst/>
                <a:ahLst/>
                <a:cxnLst/>
                <a:rect l="l" t="t" r="r" b="b"/>
                <a:pathLst>
                  <a:path w="74828" h="74828" fill="none" extrusionOk="0">
                    <a:moveTo>
                      <a:pt x="0" y="74828"/>
                    </a:moveTo>
                    <a:lnTo>
                      <a:pt x="74828" y="0"/>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608" name="Google Shape;1608;p34"/>
              <p:cNvSpPr/>
              <p:nvPr/>
            </p:nvSpPr>
            <p:spPr>
              <a:xfrm>
                <a:off x="2027500" y="1971325"/>
                <a:ext cx="1042275" cy="1042275"/>
              </a:xfrm>
              <a:custGeom>
                <a:avLst/>
                <a:gdLst/>
                <a:ahLst/>
                <a:cxnLst/>
                <a:rect l="l" t="t" r="r" b="b"/>
                <a:pathLst>
                  <a:path w="41691" h="41691" fill="none" extrusionOk="0">
                    <a:moveTo>
                      <a:pt x="41691" y="0"/>
                    </a:moveTo>
                    <a:lnTo>
                      <a:pt x="1" y="41690"/>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609" name="Google Shape;1609;p34"/>
              <p:cNvSpPr/>
              <p:nvPr/>
            </p:nvSpPr>
            <p:spPr>
              <a:xfrm>
                <a:off x="2152700" y="2096525"/>
                <a:ext cx="958550" cy="958525"/>
              </a:xfrm>
              <a:custGeom>
                <a:avLst/>
                <a:gdLst/>
                <a:ahLst/>
                <a:cxnLst/>
                <a:rect l="l" t="t" r="r" b="b"/>
                <a:pathLst>
                  <a:path w="38342" h="38341" fill="none" extrusionOk="0">
                    <a:moveTo>
                      <a:pt x="38341" y="0"/>
                    </a:moveTo>
                    <a:lnTo>
                      <a:pt x="1" y="3834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610" name="Google Shape;1610;p34"/>
              <p:cNvSpPr/>
              <p:nvPr/>
            </p:nvSpPr>
            <p:spPr>
              <a:xfrm>
                <a:off x="2298225" y="2241225"/>
                <a:ext cx="834150" cy="834975"/>
              </a:xfrm>
              <a:custGeom>
                <a:avLst/>
                <a:gdLst/>
                <a:ahLst/>
                <a:cxnLst/>
                <a:rect l="l" t="t" r="r" b="b"/>
                <a:pathLst>
                  <a:path w="33366" h="33399" fill="none" extrusionOk="0">
                    <a:moveTo>
                      <a:pt x="33366" y="1"/>
                    </a:moveTo>
                    <a:lnTo>
                      <a:pt x="1" y="33398"/>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611" name="Google Shape;1611;p34"/>
              <p:cNvSpPr/>
              <p:nvPr/>
            </p:nvSpPr>
            <p:spPr>
              <a:xfrm>
                <a:off x="2473825" y="2417650"/>
                <a:ext cx="648800" cy="648800"/>
              </a:xfrm>
              <a:custGeom>
                <a:avLst/>
                <a:gdLst/>
                <a:ahLst/>
                <a:cxnLst/>
                <a:rect l="l" t="t" r="r" b="b"/>
                <a:pathLst>
                  <a:path w="25952" h="25952" fill="none" extrusionOk="0">
                    <a:moveTo>
                      <a:pt x="25952" y="0"/>
                    </a:moveTo>
                    <a:lnTo>
                      <a:pt x="1" y="2595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612" name="Google Shape;1612;p34"/>
              <p:cNvSpPr/>
              <p:nvPr/>
            </p:nvSpPr>
            <p:spPr>
              <a:xfrm>
                <a:off x="2730750" y="2674550"/>
                <a:ext cx="300825" cy="300825"/>
              </a:xfrm>
              <a:custGeom>
                <a:avLst/>
                <a:gdLst/>
                <a:ahLst/>
                <a:cxnLst/>
                <a:rect l="l" t="t" r="r" b="b"/>
                <a:pathLst>
                  <a:path w="12033" h="12033" fill="none" extrusionOk="0">
                    <a:moveTo>
                      <a:pt x="12032" y="1"/>
                    </a:moveTo>
                    <a:lnTo>
                      <a:pt x="0" y="12033"/>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gr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5"/>
        <p:cNvGrpSpPr/>
        <p:nvPr/>
      </p:nvGrpSpPr>
      <p:grpSpPr>
        <a:xfrm>
          <a:off x="0" y="0"/>
          <a:ext cx="0" cy="0"/>
          <a:chOff x="0" y="0"/>
          <a:chExt cx="0" cy="0"/>
        </a:xfrm>
      </p:grpSpPr>
      <p:sp>
        <p:nvSpPr>
          <p:cNvPr id="46" name="Google Shape;46;p3"/>
          <p:cNvSpPr txBox="1">
            <a:spLocks noGrp="1"/>
          </p:cNvSpPr>
          <p:nvPr>
            <p:ph type="title"/>
          </p:nvPr>
        </p:nvSpPr>
        <p:spPr>
          <a:xfrm>
            <a:off x="1001225" y="2198225"/>
            <a:ext cx="2974500" cy="1569900"/>
          </a:xfrm>
          <a:prstGeom prst="rect">
            <a:avLst/>
          </a:prstGeom>
        </p:spPr>
        <p:txBody>
          <a:bodyPr spcFirstLastPara="1" wrap="square" lIns="91425" tIns="91425" rIns="91425" bIns="91425" anchor="t" anchorCtr="0">
            <a:noAutofit/>
          </a:bodyPr>
          <a:lstStyle>
            <a:lvl1pPr lvl="0" algn="l">
              <a:spcBef>
                <a:spcPts val="0"/>
              </a:spcBef>
              <a:spcAft>
                <a:spcPts val="0"/>
              </a:spcAft>
              <a:buSzPts val="4500"/>
              <a:buNone/>
              <a:defRPr sz="4500"/>
            </a:lvl1pPr>
            <a:lvl2pPr lvl="1" algn="r">
              <a:spcBef>
                <a:spcPts val="0"/>
              </a:spcBef>
              <a:spcAft>
                <a:spcPts val="0"/>
              </a:spcAft>
              <a:buSzPts val="4500"/>
              <a:buNone/>
              <a:defRPr sz="4500"/>
            </a:lvl2pPr>
            <a:lvl3pPr lvl="2" algn="r">
              <a:spcBef>
                <a:spcPts val="0"/>
              </a:spcBef>
              <a:spcAft>
                <a:spcPts val="0"/>
              </a:spcAft>
              <a:buSzPts val="4500"/>
              <a:buNone/>
              <a:defRPr sz="4500"/>
            </a:lvl3pPr>
            <a:lvl4pPr lvl="3" algn="r">
              <a:spcBef>
                <a:spcPts val="0"/>
              </a:spcBef>
              <a:spcAft>
                <a:spcPts val="0"/>
              </a:spcAft>
              <a:buSzPts val="4500"/>
              <a:buNone/>
              <a:defRPr sz="4500"/>
            </a:lvl4pPr>
            <a:lvl5pPr lvl="4" algn="r">
              <a:spcBef>
                <a:spcPts val="0"/>
              </a:spcBef>
              <a:spcAft>
                <a:spcPts val="0"/>
              </a:spcAft>
              <a:buSzPts val="4500"/>
              <a:buNone/>
              <a:defRPr sz="4500"/>
            </a:lvl5pPr>
            <a:lvl6pPr lvl="5" algn="r">
              <a:spcBef>
                <a:spcPts val="0"/>
              </a:spcBef>
              <a:spcAft>
                <a:spcPts val="0"/>
              </a:spcAft>
              <a:buSzPts val="4500"/>
              <a:buNone/>
              <a:defRPr sz="4500"/>
            </a:lvl6pPr>
            <a:lvl7pPr lvl="6" algn="r">
              <a:spcBef>
                <a:spcPts val="0"/>
              </a:spcBef>
              <a:spcAft>
                <a:spcPts val="0"/>
              </a:spcAft>
              <a:buSzPts val="4500"/>
              <a:buNone/>
              <a:defRPr sz="4500"/>
            </a:lvl7pPr>
            <a:lvl8pPr lvl="7" algn="r">
              <a:spcBef>
                <a:spcPts val="0"/>
              </a:spcBef>
              <a:spcAft>
                <a:spcPts val="0"/>
              </a:spcAft>
              <a:buSzPts val="4500"/>
              <a:buNone/>
              <a:defRPr sz="4500"/>
            </a:lvl8pPr>
            <a:lvl9pPr lvl="8" algn="r">
              <a:spcBef>
                <a:spcPts val="0"/>
              </a:spcBef>
              <a:spcAft>
                <a:spcPts val="0"/>
              </a:spcAft>
              <a:buSzPts val="4500"/>
              <a:buNone/>
              <a:defRPr sz="4500"/>
            </a:lvl9pPr>
          </a:lstStyle>
          <a:p>
            <a:endParaRPr/>
          </a:p>
        </p:txBody>
      </p:sp>
      <p:sp>
        <p:nvSpPr>
          <p:cNvPr id="47" name="Google Shape;47;p3"/>
          <p:cNvSpPr txBox="1">
            <a:spLocks noGrp="1"/>
          </p:cNvSpPr>
          <p:nvPr>
            <p:ph type="title" idx="2" hasCustomPrompt="1"/>
          </p:nvPr>
        </p:nvSpPr>
        <p:spPr>
          <a:xfrm>
            <a:off x="1001225" y="1131925"/>
            <a:ext cx="1076100" cy="10005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5300"/>
              <a:buNone/>
              <a:defRPr sz="5300"/>
            </a:lvl1pPr>
            <a:lvl2pPr lvl="1" algn="ctr" rtl="0">
              <a:spcBef>
                <a:spcPts val="0"/>
              </a:spcBef>
              <a:spcAft>
                <a:spcPts val="0"/>
              </a:spcAft>
              <a:buSzPts val="5300"/>
              <a:buNone/>
              <a:defRPr sz="5300"/>
            </a:lvl2pPr>
            <a:lvl3pPr lvl="2" algn="ctr" rtl="0">
              <a:spcBef>
                <a:spcPts val="0"/>
              </a:spcBef>
              <a:spcAft>
                <a:spcPts val="0"/>
              </a:spcAft>
              <a:buSzPts val="5300"/>
              <a:buNone/>
              <a:defRPr sz="5300"/>
            </a:lvl3pPr>
            <a:lvl4pPr lvl="3" algn="ctr" rtl="0">
              <a:spcBef>
                <a:spcPts val="0"/>
              </a:spcBef>
              <a:spcAft>
                <a:spcPts val="0"/>
              </a:spcAft>
              <a:buSzPts val="5300"/>
              <a:buNone/>
              <a:defRPr sz="5300"/>
            </a:lvl4pPr>
            <a:lvl5pPr lvl="4" algn="ctr" rtl="0">
              <a:spcBef>
                <a:spcPts val="0"/>
              </a:spcBef>
              <a:spcAft>
                <a:spcPts val="0"/>
              </a:spcAft>
              <a:buSzPts val="5300"/>
              <a:buNone/>
              <a:defRPr sz="5300"/>
            </a:lvl5pPr>
            <a:lvl6pPr lvl="5" algn="ctr" rtl="0">
              <a:spcBef>
                <a:spcPts val="0"/>
              </a:spcBef>
              <a:spcAft>
                <a:spcPts val="0"/>
              </a:spcAft>
              <a:buSzPts val="5300"/>
              <a:buNone/>
              <a:defRPr sz="5300"/>
            </a:lvl6pPr>
            <a:lvl7pPr lvl="6" algn="ctr" rtl="0">
              <a:spcBef>
                <a:spcPts val="0"/>
              </a:spcBef>
              <a:spcAft>
                <a:spcPts val="0"/>
              </a:spcAft>
              <a:buSzPts val="5300"/>
              <a:buNone/>
              <a:defRPr sz="5300"/>
            </a:lvl7pPr>
            <a:lvl8pPr lvl="7" algn="ctr" rtl="0">
              <a:spcBef>
                <a:spcPts val="0"/>
              </a:spcBef>
              <a:spcAft>
                <a:spcPts val="0"/>
              </a:spcAft>
              <a:buSzPts val="5300"/>
              <a:buNone/>
              <a:defRPr sz="5300"/>
            </a:lvl8pPr>
            <a:lvl9pPr lvl="8" algn="ctr" rtl="0">
              <a:spcBef>
                <a:spcPts val="0"/>
              </a:spcBef>
              <a:spcAft>
                <a:spcPts val="0"/>
              </a:spcAft>
              <a:buSzPts val="5300"/>
              <a:buNone/>
              <a:defRPr sz="5300"/>
            </a:lvl9pPr>
          </a:lstStyle>
          <a:p>
            <a:r>
              <a:t>xx%</a:t>
            </a:r>
          </a:p>
        </p:txBody>
      </p:sp>
      <p:grpSp>
        <p:nvGrpSpPr>
          <p:cNvPr id="48" name="Google Shape;48;p3"/>
          <p:cNvGrpSpPr/>
          <p:nvPr/>
        </p:nvGrpSpPr>
        <p:grpSpPr>
          <a:xfrm>
            <a:off x="-1115775" y="4467744"/>
            <a:ext cx="2577160" cy="2638569"/>
            <a:chOff x="-1115775" y="4467744"/>
            <a:chExt cx="2577160" cy="2638569"/>
          </a:xfrm>
        </p:grpSpPr>
        <p:sp>
          <p:nvSpPr>
            <p:cNvPr id="49" name="Google Shape;49;p3"/>
            <p:cNvSpPr/>
            <p:nvPr/>
          </p:nvSpPr>
          <p:spPr>
            <a:xfrm>
              <a:off x="-961762" y="4467744"/>
              <a:ext cx="1751700" cy="1751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grpSp>
          <p:nvGrpSpPr>
            <p:cNvPr id="50" name="Google Shape;50;p3"/>
            <p:cNvGrpSpPr/>
            <p:nvPr/>
          </p:nvGrpSpPr>
          <p:grpSpPr>
            <a:xfrm rot="5400000" flipH="1">
              <a:off x="-1115103" y="4529824"/>
              <a:ext cx="2575817" cy="2577160"/>
              <a:chOff x="1550275" y="1493275"/>
              <a:chExt cx="1582100" cy="1582925"/>
            </a:xfrm>
          </p:grpSpPr>
          <p:sp>
            <p:nvSpPr>
              <p:cNvPr id="51" name="Google Shape;51;p3"/>
              <p:cNvSpPr/>
              <p:nvPr/>
            </p:nvSpPr>
            <p:spPr>
              <a:xfrm>
                <a:off x="1650275" y="1594100"/>
                <a:ext cx="301650" cy="300825"/>
              </a:xfrm>
              <a:custGeom>
                <a:avLst/>
                <a:gdLst/>
                <a:ahLst/>
                <a:cxnLst/>
                <a:rect l="l" t="t" r="r" b="b"/>
                <a:pathLst>
                  <a:path w="12066" h="12033" fill="none" extrusionOk="0">
                    <a:moveTo>
                      <a:pt x="1" y="12032"/>
                    </a:moveTo>
                    <a:lnTo>
                      <a:pt x="12065" y="0"/>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52" name="Google Shape;52;p3"/>
              <p:cNvSpPr/>
              <p:nvPr/>
            </p:nvSpPr>
            <p:spPr>
              <a:xfrm>
                <a:off x="1560025" y="1503850"/>
                <a:ext cx="648800" cy="647975"/>
              </a:xfrm>
              <a:custGeom>
                <a:avLst/>
                <a:gdLst/>
                <a:ahLst/>
                <a:cxnLst/>
                <a:rect l="l" t="t" r="r" b="b"/>
                <a:pathLst>
                  <a:path w="25952" h="25919" fill="none" extrusionOk="0">
                    <a:moveTo>
                      <a:pt x="1" y="25919"/>
                    </a:moveTo>
                    <a:lnTo>
                      <a:pt x="25952" y="0"/>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53" name="Google Shape;53;p3"/>
              <p:cNvSpPr/>
              <p:nvPr/>
            </p:nvSpPr>
            <p:spPr>
              <a:xfrm>
                <a:off x="1550275" y="1493275"/>
                <a:ext cx="834150" cy="834975"/>
              </a:xfrm>
              <a:custGeom>
                <a:avLst/>
                <a:gdLst/>
                <a:ahLst/>
                <a:cxnLst/>
                <a:rect l="l" t="t" r="r" b="b"/>
                <a:pathLst>
                  <a:path w="33366" h="33399" fill="none" extrusionOk="0">
                    <a:moveTo>
                      <a:pt x="1" y="33398"/>
                    </a:moveTo>
                    <a:lnTo>
                      <a:pt x="33366" y="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54" name="Google Shape;54;p3"/>
              <p:cNvSpPr/>
              <p:nvPr/>
            </p:nvSpPr>
            <p:spPr>
              <a:xfrm>
                <a:off x="1571425" y="1514425"/>
                <a:ext cx="957725" cy="958525"/>
              </a:xfrm>
              <a:custGeom>
                <a:avLst/>
                <a:gdLst/>
                <a:ahLst/>
                <a:cxnLst/>
                <a:rect l="l" t="t" r="r" b="b"/>
                <a:pathLst>
                  <a:path w="38309" h="38341" fill="none" extrusionOk="0">
                    <a:moveTo>
                      <a:pt x="0" y="38341"/>
                    </a:moveTo>
                    <a:lnTo>
                      <a:pt x="38308" y="0"/>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55" name="Google Shape;55;p3"/>
              <p:cNvSpPr/>
              <p:nvPr/>
            </p:nvSpPr>
            <p:spPr>
              <a:xfrm>
                <a:off x="1612875" y="1555875"/>
                <a:ext cx="1041475" cy="1042275"/>
              </a:xfrm>
              <a:custGeom>
                <a:avLst/>
                <a:gdLst/>
                <a:ahLst/>
                <a:cxnLst/>
                <a:rect l="l" t="t" r="r" b="b"/>
                <a:pathLst>
                  <a:path w="41659" h="41691" fill="none" extrusionOk="0">
                    <a:moveTo>
                      <a:pt x="1" y="41691"/>
                    </a:moveTo>
                    <a:lnTo>
                      <a:pt x="41658" y="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56" name="Google Shape;56;p3"/>
              <p:cNvSpPr/>
              <p:nvPr/>
            </p:nvSpPr>
            <p:spPr>
              <a:xfrm>
                <a:off x="1669800" y="1613600"/>
                <a:ext cx="1093475" cy="1092675"/>
              </a:xfrm>
              <a:custGeom>
                <a:avLst/>
                <a:gdLst/>
                <a:ahLst/>
                <a:cxnLst/>
                <a:rect l="l" t="t" r="r" b="b"/>
                <a:pathLst>
                  <a:path w="43739" h="43707" fill="none" extrusionOk="0">
                    <a:moveTo>
                      <a:pt x="0" y="43707"/>
                    </a:moveTo>
                    <a:lnTo>
                      <a:pt x="43739" y="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57" name="Google Shape;57;p3"/>
              <p:cNvSpPr/>
              <p:nvPr/>
            </p:nvSpPr>
            <p:spPr>
              <a:xfrm>
                <a:off x="1719252" y="1684329"/>
                <a:ext cx="1139072" cy="1136228"/>
              </a:xfrm>
              <a:custGeom>
                <a:avLst/>
                <a:gdLst/>
                <a:ahLst/>
                <a:cxnLst/>
                <a:rect l="l" t="t" r="r" b="b"/>
                <a:pathLst>
                  <a:path w="75837" h="75837" fill="none" extrusionOk="0">
                    <a:moveTo>
                      <a:pt x="1" y="75836"/>
                    </a:moveTo>
                    <a:lnTo>
                      <a:pt x="75837" y="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58" name="Google Shape;58;p3"/>
              <p:cNvSpPr/>
              <p:nvPr/>
            </p:nvSpPr>
            <p:spPr>
              <a:xfrm>
                <a:off x="1783238" y="1767251"/>
                <a:ext cx="1158914" cy="1162960"/>
              </a:xfrm>
              <a:custGeom>
                <a:avLst/>
                <a:gdLst/>
                <a:ahLst/>
                <a:cxnLst/>
                <a:rect l="l" t="t" r="r" b="b"/>
                <a:pathLst>
                  <a:path w="75870" h="75837" fill="none" extrusionOk="0">
                    <a:moveTo>
                      <a:pt x="1" y="75836"/>
                    </a:moveTo>
                    <a:lnTo>
                      <a:pt x="75869" y="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59" name="Google Shape;59;p3"/>
              <p:cNvSpPr/>
              <p:nvPr/>
            </p:nvSpPr>
            <p:spPr>
              <a:xfrm>
                <a:off x="1911210" y="1863204"/>
                <a:ext cx="1100907" cy="1094359"/>
              </a:xfrm>
              <a:custGeom>
                <a:avLst/>
                <a:gdLst/>
                <a:ahLst/>
                <a:cxnLst/>
                <a:rect l="l" t="t" r="r" b="b"/>
                <a:pathLst>
                  <a:path w="74828" h="74828" fill="none" extrusionOk="0">
                    <a:moveTo>
                      <a:pt x="0" y="74828"/>
                    </a:moveTo>
                    <a:lnTo>
                      <a:pt x="74828" y="0"/>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60" name="Google Shape;60;p3"/>
              <p:cNvSpPr/>
              <p:nvPr/>
            </p:nvSpPr>
            <p:spPr>
              <a:xfrm>
                <a:off x="2027500" y="1971325"/>
                <a:ext cx="1042275" cy="1042275"/>
              </a:xfrm>
              <a:custGeom>
                <a:avLst/>
                <a:gdLst/>
                <a:ahLst/>
                <a:cxnLst/>
                <a:rect l="l" t="t" r="r" b="b"/>
                <a:pathLst>
                  <a:path w="41691" h="41691" fill="none" extrusionOk="0">
                    <a:moveTo>
                      <a:pt x="41691" y="0"/>
                    </a:moveTo>
                    <a:lnTo>
                      <a:pt x="1" y="41690"/>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61" name="Google Shape;61;p3"/>
              <p:cNvSpPr/>
              <p:nvPr/>
            </p:nvSpPr>
            <p:spPr>
              <a:xfrm>
                <a:off x="2152700" y="2096525"/>
                <a:ext cx="958550" cy="958525"/>
              </a:xfrm>
              <a:custGeom>
                <a:avLst/>
                <a:gdLst/>
                <a:ahLst/>
                <a:cxnLst/>
                <a:rect l="l" t="t" r="r" b="b"/>
                <a:pathLst>
                  <a:path w="38342" h="38341" fill="none" extrusionOk="0">
                    <a:moveTo>
                      <a:pt x="38341" y="0"/>
                    </a:moveTo>
                    <a:lnTo>
                      <a:pt x="1" y="3834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62" name="Google Shape;62;p3"/>
              <p:cNvSpPr/>
              <p:nvPr/>
            </p:nvSpPr>
            <p:spPr>
              <a:xfrm>
                <a:off x="2298225" y="2241225"/>
                <a:ext cx="834150" cy="834975"/>
              </a:xfrm>
              <a:custGeom>
                <a:avLst/>
                <a:gdLst/>
                <a:ahLst/>
                <a:cxnLst/>
                <a:rect l="l" t="t" r="r" b="b"/>
                <a:pathLst>
                  <a:path w="33366" h="33399" fill="none" extrusionOk="0">
                    <a:moveTo>
                      <a:pt x="33366" y="1"/>
                    </a:moveTo>
                    <a:lnTo>
                      <a:pt x="1" y="33398"/>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63" name="Google Shape;63;p3"/>
              <p:cNvSpPr/>
              <p:nvPr/>
            </p:nvSpPr>
            <p:spPr>
              <a:xfrm>
                <a:off x="2473825" y="2417650"/>
                <a:ext cx="648800" cy="648800"/>
              </a:xfrm>
              <a:custGeom>
                <a:avLst/>
                <a:gdLst/>
                <a:ahLst/>
                <a:cxnLst/>
                <a:rect l="l" t="t" r="r" b="b"/>
                <a:pathLst>
                  <a:path w="25952" h="25952" fill="none" extrusionOk="0">
                    <a:moveTo>
                      <a:pt x="25952" y="0"/>
                    </a:moveTo>
                    <a:lnTo>
                      <a:pt x="1" y="2595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64" name="Google Shape;64;p3"/>
              <p:cNvSpPr/>
              <p:nvPr/>
            </p:nvSpPr>
            <p:spPr>
              <a:xfrm>
                <a:off x="2730750" y="2674550"/>
                <a:ext cx="300825" cy="300825"/>
              </a:xfrm>
              <a:custGeom>
                <a:avLst/>
                <a:gdLst/>
                <a:ahLst/>
                <a:cxnLst/>
                <a:rect l="l" t="t" r="r" b="b"/>
                <a:pathLst>
                  <a:path w="12033" h="12033" fill="none" extrusionOk="0">
                    <a:moveTo>
                      <a:pt x="12032" y="1"/>
                    </a:moveTo>
                    <a:lnTo>
                      <a:pt x="0" y="12033"/>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grpSp>
      </p:grpSp>
      <p:grpSp>
        <p:nvGrpSpPr>
          <p:cNvPr id="65" name="Google Shape;65;p3"/>
          <p:cNvGrpSpPr/>
          <p:nvPr/>
        </p:nvGrpSpPr>
        <p:grpSpPr>
          <a:xfrm flipH="1">
            <a:off x="7784993" y="4327483"/>
            <a:ext cx="2744275" cy="2727763"/>
            <a:chOff x="5985575" y="4420825"/>
            <a:chExt cx="2744275" cy="2727763"/>
          </a:xfrm>
        </p:grpSpPr>
        <p:sp>
          <p:nvSpPr>
            <p:cNvPr id="66" name="Google Shape;66;p3"/>
            <p:cNvSpPr/>
            <p:nvPr/>
          </p:nvSpPr>
          <p:spPr>
            <a:xfrm>
              <a:off x="6115050" y="4420825"/>
              <a:ext cx="2614800" cy="2599800"/>
            </a:xfrm>
            <a:prstGeom prst="ellipse">
              <a:avLst/>
            </a:prstGeom>
            <a:solidFill>
              <a:srgbClr val="FFFFFF">
                <a:alpha val="35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grpSp>
          <p:nvGrpSpPr>
            <p:cNvPr id="67" name="Google Shape;67;p3"/>
            <p:cNvGrpSpPr/>
            <p:nvPr/>
          </p:nvGrpSpPr>
          <p:grpSpPr>
            <a:xfrm rot="5400000" flipH="1">
              <a:off x="5986247" y="4572099"/>
              <a:ext cx="2575817" cy="2577160"/>
              <a:chOff x="1550275" y="1493275"/>
              <a:chExt cx="1582100" cy="1582925"/>
            </a:xfrm>
          </p:grpSpPr>
          <p:sp>
            <p:nvSpPr>
              <p:cNvPr id="68" name="Google Shape;68;p3"/>
              <p:cNvSpPr/>
              <p:nvPr/>
            </p:nvSpPr>
            <p:spPr>
              <a:xfrm>
                <a:off x="1650275" y="1594100"/>
                <a:ext cx="301650" cy="300825"/>
              </a:xfrm>
              <a:custGeom>
                <a:avLst/>
                <a:gdLst/>
                <a:ahLst/>
                <a:cxnLst/>
                <a:rect l="l" t="t" r="r" b="b"/>
                <a:pathLst>
                  <a:path w="12066" h="12033" fill="none" extrusionOk="0">
                    <a:moveTo>
                      <a:pt x="1" y="12032"/>
                    </a:moveTo>
                    <a:lnTo>
                      <a:pt x="12065" y="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69" name="Google Shape;69;p3"/>
              <p:cNvSpPr/>
              <p:nvPr/>
            </p:nvSpPr>
            <p:spPr>
              <a:xfrm>
                <a:off x="1560025" y="1503850"/>
                <a:ext cx="648800" cy="647975"/>
              </a:xfrm>
              <a:custGeom>
                <a:avLst/>
                <a:gdLst/>
                <a:ahLst/>
                <a:cxnLst/>
                <a:rect l="l" t="t" r="r" b="b"/>
                <a:pathLst>
                  <a:path w="25952" h="25919" fill="none" extrusionOk="0">
                    <a:moveTo>
                      <a:pt x="1" y="25919"/>
                    </a:moveTo>
                    <a:lnTo>
                      <a:pt x="25952" y="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70" name="Google Shape;70;p3"/>
              <p:cNvSpPr/>
              <p:nvPr/>
            </p:nvSpPr>
            <p:spPr>
              <a:xfrm>
                <a:off x="1550275" y="1493275"/>
                <a:ext cx="834150" cy="834975"/>
              </a:xfrm>
              <a:custGeom>
                <a:avLst/>
                <a:gdLst/>
                <a:ahLst/>
                <a:cxnLst/>
                <a:rect l="l" t="t" r="r" b="b"/>
                <a:pathLst>
                  <a:path w="33366" h="33399" fill="none" extrusionOk="0">
                    <a:moveTo>
                      <a:pt x="1" y="33398"/>
                    </a:moveTo>
                    <a:lnTo>
                      <a:pt x="33366"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71" name="Google Shape;71;p3"/>
              <p:cNvSpPr/>
              <p:nvPr/>
            </p:nvSpPr>
            <p:spPr>
              <a:xfrm>
                <a:off x="1571425" y="1514425"/>
                <a:ext cx="957725" cy="958525"/>
              </a:xfrm>
              <a:custGeom>
                <a:avLst/>
                <a:gdLst/>
                <a:ahLst/>
                <a:cxnLst/>
                <a:rect l="l" t="t" r="r" b="b"/>
                <a:pathLst>
                  <a:path w="38309" h="38341" fill="none" extrusionOk="0">
                    <a:moveTo>
                      <a:pt x="0" y="38341"/>
                    </a:moveTo>
                    <a:lnTo>
                      <a:pt x="38308" y="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72" name="Google Shape;72;p3"/>
              <p:cNvSpPr/>
              <p:nvPr/>
            </p:nvSpPr>
            <p:spPr>
              <a:xfrm>
                <a:off x="1612875" y="1555875"/>
                <a:ext cx="1041475" cy="1042275"/>
              </a:xfrm>
              <a:custGeom>
                <a:avLst/>
                <a:gdLst/>
                <a:ahLst/>
                <a:cxnLst/>
                <a:rect l="l" t="t" r="r" b="b"/>
                <a:pathLst>
                  <a:path w="41659" h="41691" fill="none" extrusionOk="0">
                    <a:moveTo>
                      <a:pt x="1" y="41691"/>
                    </a:moveTo>
                    <a:lnTo>
                      <a:pt x="41658"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73" name="Google Shape;73;p3"/>
              <p:cNvSpPr/>
              <p:nvPr/>
            </p:nvSpPr>
            <p:spPr>
              <a:xfrm>
                <a:off x="1669800" y="1613600"/>
                <a:ext cx="1093475" cy="1092675"/>
              </a:xfrm>
              <a:custGeom>
                <a:avLst/>
                <a:gdLst/>
                <a:ahLst/>
                <a:cxnLst/>
                <a:rect l="l" t="t" r="r" b="b"/>
                <a:pathLst>
                  <a:path w="43739" h="43707" fill="none" extrusionOk="0">
                    <a:moveTo>
                      <a:pt x="0" y="43707"/>
                    </a:moveTo>
                    <a:lnTo>
                      <a:pt x="43739"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74" name="Google Shape;74;p3"/>
              <p:cNvSpPr/>
              <p:nvPr/>
            </p:nvSpPr>
            <p:spPr>
              <a:xfrm>
                <a:off x="1788430" y="1684323"/>
                <a:ext cx="1070060" cy="1076696"/>
              </a:xfrm>
              <a:custGeom>
                <a:avLst/>
                <a:gdLst/>
                <a:ahLst/>
                <a:cxnLst/>
                <a:rect l="l" t="t" r="r" b="b"/>
                <a:pathLst>
                  <a:path w="75837" h="75837" fill="none" extrusionOk="0">
                    <a:moveTo>
                      <a:pt x="1" y="75836"/>
                    </a:moveTo>
                    <a:lnTo>
                      <a:pt x="75837"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75" name="Google Shape;75;p3"/>
              <p:cNvSpPr/>
              <p:nvPr/>
            </p:nvSpPr>
            <p:spPr>
              <a:xfrm>
                <a:off x="1852417" y="1767253"/>
                <a:ext cx="1089683" cy="1094328"/>
              </a:xfrm>
              <a:custGeom>
                <a:avLst/>
                <a:gdLst/>
                <a:ahLst/>
                <a:cxnLst/>
                <a:rect l="l" t="t" r="r" b="b"/>
                <a:pathLst>
                  <a:path w="75870" h="75837" fill="none" extrusionOk="0">
                    <a:moveTo>
                      <a:pt x="1" y="75836"/>
                    </a:moveTo>
                    <a:lnTo>
                      <a:pt x="75869"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76" name="Google Shape;76;p3"/>
              <p:cNvSpPr/>
              <p:nvPr/>
            </p:nvSpPr>
            <p:spPr>
              <a:xfrm>
                <a:off x="1998677" y="1863197"/>
                <a:ext cx="1013358" cy="1007559"/>
              </a:xfrm>
              <a:custGeom>
                <a:avLst/>
                <a:gdLst/>
                <a:ahLst/>
                <a:cxnLst/>
                <a:rect l="l" t="t" r="r" b="b"/>
                <a:pathLst>
                  <a:path w="74828" h="74828" fill="none" extrusionOk="0">
                    <a:moveTo>
                      <a:pt x="0" y="74828"/>
                    </a:moveTo>
                    <a:lnTo>
                      <a:pt x="74828" y="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77" name="Google Shape;77;p3"/>
              <p:cNvSpPr/>
              <p:nvPr/>
            </p:nvSpPr>
            <p:spPr>
              <a:xfrm>
                <a:off x="2027500" y="1971325"/>
                <a:ext cx="1042275" cy="1042275"/>
              </a:xfrm>
              <a:custGeom>
                <a:avLst/>
                <a:gdLst/>
                <a:ahLst/>
                <a:cxnLst/>
                <a:rect l="l" t="t" r="r" b="b"/>
                <a:pathLst>
                  <a:path w="41691" h="41691" fill="none" extrusionOk="0">
                    <a:moveTo>
                      <a:pt x="41691" y="0"/>
                    </a:moveTo>
                    <a:lnTo>
                      <a:pt x="1" y="4169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78" name="Google Shape;78;p3"/>
              <p:cNvSpPr/>
              <p:nvPr/>
            </p:nvSpPr>
            <p:spPr>
              <a:xfrm>
                <a:off x="2152700" y="2096525"/>
                <a:ext cx="958550" cy="958525"/>
              </a:xfrm>
              <a:custGeom>
                <a:avLst/>
                <a:gdLst/>
                <a:ahLst/>
                <a:cxnLst/>
                <a:rect l="l" t="t" r="r" b="b"/>
                <a:pathLst>
                  <a:path w="38342" h="38341" fill="none" extrusionOk="0">
                    <a:moveTo>
                      <a:pt x="38341" y="0"/>
                    </a:moveTo>
                    <a:lnTo>
                      <a:pt x="1" y="3834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79" name="Google Shape;79;p3"/>
              <p:cNvSpPr/>
              <p:nvPr/>
            </p:nvSpPr>
            <p:spPr>
              <a:xfrm>
                <a:off x="2298225" y="2241225"/>
                <a:ext cx="834150" cy="834975"/>
              </a:xfrm>
              <a:custGeom>
                <a:avLst/>
                <a:gdLst/>
                <a:ahLst/>
                <a:cxnLst/>
                <a:rect l="l" t="t" r="r" b="b"/>
                <a:pathLst>
                  <a:path w="33366" h="33399" fill="none" extrusionOk="0">
                    <a:moveTo>
                      <a:pt x="33366" y="1"/>
                    </a:moveTo>
                    <a:lnTo>
                      <a:pt x="1" y="33398"/>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80" name="Google Shape;80;p3"/>
              <p:cNvSpPr/>
              <p:nvPr/>
            </p:nvSpPr>
            <p:spPr>
              <a:xfrm>
                <a:off x="2473825" y="2417650"/>
                <a:ext cx="648800" cy="648800"/>
              </a:xfrm>
              <a:custGeom>
                <a:avLst/>
                <a:gdLst/>
                <a:ahLst/>
                <a:cxnLst/>
                <a:rect l="l" t="t" r="r" b="b"/>
                <a:pathLst>
                  <a:path w="25952" h="25952" fill="none" extrusionOk="0">
                    <a:moveTo>
                      <a:pt x="25952" y="0"/>
                    </a:moveTo>
                    <a:lnTo>
                      <a:pt x="1" y="2595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81" name="Google Shape;81;p3"/>
              <p:cNvSpPr/>
              <p:nvPr/>
            </p:nvSpPr>
            <p:spPr>
              <a:xfrm>
                <a:off x="2730750" y="2674550"/>
                <a:ext cx="300825" cy="300825"/>
              </a:xfrm>
              <a:custGeom>
                <a:avLst/>
                <a:gdLst/>
                <a:ahLst/>
                <a:cxnLst/>
                <a:rect l="l" t="t" r="r" b="b"/>
                <a:pathLst>
                  <a:path w="12033" h="12033" fill="none" extrusionOk="0">
                    <a:moveTo>
                      <a:pt x="12032" y="1"/>
                    </a:moveTo>
                    <a:lnTo>
                      <a:pt x="0" y="12033"/>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grpSp>
      </p:grpSp>
      <p:grpSp>
        <p:nvGrpSpPr>
          <p:cNvPr id="82" name="Google Shape;82;p3"/>
          <p:cNvGrpSpPr/>
          <p:nvPr/>
        </p:nvGrpSpPr>
        <p:grpSpPr>
          <a:xfrm>
            <a:off x="7875908" y="-2134584"/>
            <a:ext cx="2750618" cy="2741916"/>
            <a:chOff x="2724182" y="-1866850"/>
            <a:chExt cx="2750618" cy="2741916"/>
          </a:xfrm>
        </p:grpSpPr>
        <p:sp>
          <p:nvSpPr>
            <p:cNvPr id="83" name="Google Shape;83;p3"/>
            <p:cNvSpPr/>
            <p:nvPr/>
          </p:nvSpPr>
          <p:spPr>
            <a:xfrm>
              <a:off x="2822200" y="-1866850"/>
              <a:ext cx="2652600" cy="2637300"/>
            </a:xfrm>
            <a:prstGeom prst="ellipse">
              <a:avLst/>
            </a:prstGeom>
            <a:solidFill>
              <a:srgbClr val="FFFFFF">
                <a:alpha val="35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grpSp>
          <p:nvGrpSpPr>
            <p:cNvPr id="84" name="Google Shape;84;p3"/>
            <p:cNvGrpSpPr/>
            <p:nvPr/>
          </p:nvGrpSpPr>
          <p:grpSpPr>
            <a:xfrm rot="-5400000" flipH="1">
              <a:off x="2724854" y="-1701422"/>
              <a:ext cx="2575817" cy="2577160"/>
              <a:chOff x="1550275" y="1493275"/>
              <a:chExt cx="1582100" cy="1582925"/>
            </a:xfrm>
          </p:grpSpPr>
          <p:sp>
            <p:nvSpPr>
              <p:cNvPr id="85" name="Google Shape;85;p3"/>
              <p:cNvSpPr/>
              <p:nvPr/>
            </p:nvSpPr>
            <p:spPr>
              <a:xfrm>
                <a:off x="1650275" y="1594100"/>
                <a:ext cx="301650" cy="300825"/>
              </a:xfrm>
              <a:custGeom>
                <a:avLst/>
                <a:gdLst/>
                <a:ahLst/>
                <a:cxnLst/>
                <a:rect l="l" t="t" r="r" b="b"/>
                <a:pathLst>
                  <a:path w="12066" h="12033" fill="none" extrusionOk="0">
                    <a:moveTo>
                      <a:pt x="1" y="12032"/>
                    </a:moveTo>
                    <a:lnTo>
                      <a:pt x="12065" y="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86" name="Google Shape;86;p3"/>
              <p:cNvSpPr/>
              <p:nvPr/>
            </p:nvSpPr>
            <p:spPr>
              <a:xfrm>
                <a:off x="1560025" y="1503850"/>
                <a:ext cx="648800" cy="647975"/>
              </a:xfrm>
              <a:custGeom>
                <a:avLst/>
                <a:gdLst/>
                <a:ahLst/>
                <a:cxnLst/>
                <a:rect l="l" t="t" r="r" b="b"/>
                <a:pathLst>
                  <a:path w="25952" h="25919" fill="none" extrusionOk="0">
                    <a:moveTo>
                      <a:pt x="1" y="25919"/>
                    </a:moveTo>
                    <a:lnTo>
                      <a:pt x="25952" y="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87" name="Google Shape;87;p3"/>
              <p:cNvSpPr/>
              <p:nvPr/>
            </p:nvSpPr>
            <p:spPr>
              <a:xfrm>
                <a:off x="1550275" y="1493275"/>
                <a:ext cx="834150" cy="834975"/>
              </a:xfrm>
              <a:custGeom>
                <a:avLst/>
                <a:gdLst/>
                <a:ahLst/>
                <a:cxnLst/>
                <a:rect l="l" t="t" r="r" b="b"/>
                <a:pathLst>
                  <a:path w="33366" h="33399" fill="none" extrusionOk="0">
                    <a:moveTo>
                      <a:pt x="1" y="33398"/>
                    </a:moveTo>
                    <a:lnTo>
                      <a:pt x="33366"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88" name="Google Shape;88;p3"/>
              <p:cNvSpPr/>
              <p:nvPr/>
            </p:nvSpPr>
            <p:spPr>
              <a:xfrm>
                <a:off x="1571425" y="1514425"/>
                <a:ext cx="957725" cy="958525"/>
              </a:xfrm>
              <a:custGeom>
                <a:avLst/>
                <a:gdLst/>
                <a:ahLst/>
                <a:cxnLst/>
                <a:rect l="l" t="t" r="r" b="b"/>
                <a:pathLst>
                  <a:path w="38309" h="38341" fill="none" extrusionOk="0">
                    <a:moveTo>
                      <a:pt x="0" y="38341"/>
                    </a:moveTo>
                    <a:lnTo>
                      <a:pt x="38308" y="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89" name="Google Shape;89;p3"/>
              <p:cNvSpPr/>
              <p:nvPr/>
            </p:nvSpPr>
            <p:spPr>
              <a:xfrm>
                <a:off x="1612875" y="1555875"/>
                <a:ext cx="1041475" cy="1042275"/>
              </a:xfrm>
              <a:custGeom>
                <a:avLst/>
                <a:gdLst/>
                <a:ahLst/>
                <a:cxnLst/>
                <a:rect l="l" t="t" r="r" b="b"/>
                <a:pathLst>
                  <a:path w="41659" h="41691" fill="none" extrusionOk="0">
                    <a:moveTo>
                      <a:pt x="1" y="41691"/>
                    </a:moveTo>
                    <a:lnTo>
                      <a:pt x="41658"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90" name="Google Shape;90;p3"/>
              <p:cNvSpPr/>
              <p:nvPr/>
            </p:nvSpPr>
            <p:spPr>
              <a:xfrm>
                <a:off x="1669800" y="1613600"/>
                <a:ext cx="1093475" cy="1092675"/>
              </a:xfrm>
              <a:custGeom>
                <a:avLst/>
                <a:gdLst/>
                <a:ahLst/>
                <a:cxnLst/>
                <a:rect l="l" t="t" r="r" b="b"/>
                <a:pathLst>
                  <a:path w="43739" h="43707" fill="none" extrusionOk="0">
                    <a:moveTo>
                      <a:pt x="0" y="43707"/>
                    </a:moveTo>
                    <a:lnTo>
                      <a:pt x="43739"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91" name="Google Shape;91;p3"/>
              <p:cNvSpPr/>
              <p:nvPr/>
            </p:nvSpPr>
            <p:spPr>
              <a:xfrm>
                <a:off x="1717240" y="1684321"/>
                <a:ext cx="1141347" cy="1151016"/>
              </a:xfrm>
              <a:custGeom>
                <a:avLst/>
                <a:gdLst/>
                <a:ahLst/>
                <a:cxnLst/>
                <a:rect l="l" t="t" r="r" b="b"/>
                <a:pathLst>
                  <a:path w="75837" h="75837" fill="none" extrusionOk="0">
                    <a:moveTo>
                      <a:pt x="1" y="75836"/>
                    </a:moveTo>
                    <a:lnTo>
                      <a:pt x="75837"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92" name="Google Shape;92;p3"/>
              <p:cNvSpPr/>
              <p:nvPr/>
            </p:nvSpPr>
            <p:spPr>
              <a:xfrm>
                <a:off x="1790377" y="1767255"/>
                <a:ext cx="1151707" cy="1177749"/>
              </a:xfrm>
              <a:custGeom>
                <a:avLst/>
                <a:gdLst/>
                <a:ahLst/>
                <a:cxnLst/>
                <a:rect l="l" t="t" r="r" b="b"/>
                <a:pathLst>
                  <a:path w="75870" h="75837" fill="none" extrusionOk="0">
                    <a:moveTo>
                      <a:pt x="1" y="75836"/>
                    </a:moveTo>
                    <a:lnTo>
                      <a:pt x="75869"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93" name="Google Shape;93;p3"/>
              <p:cNvSpPr/>
              <p:nvPr/>
            </p:nvSpPr>
            <p:spPr>
              <a:xfrm>
                <a:off x="1890925" y="1863197"/>
                <a:ext cx="1121111" cy="1136637"/>
              </a:xfrm>
              <a:custGeom>
                <a:avLst/>
                <a:gdLst/>
                <a:ahLst/>
                <a:cxnLst/>
                <a:rect l="l" t="t" r="r" b="b"/>
                <a:pathLst>
                  <a:path w="74828" h="74828" fill="none" extrusionOk="0">
                    <a:moveTo>
                      <a:pt x="0" y="74828"/>
                    </a:moveTo>
                    <a:lnTo>
                      <a:pt x="74828" y="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94" name="Google Shape;94;p3"/>
              <p:cNvSpPr/>
              <p:nvPr/>
            </p:nvSpPr>
            <p:spPr>
              <a:xfrm>
                <a:off x="2027500" y="1971325"/>
                <a:ext cx="1042275" cy="1042275"/>
              </a:xfrm>
              <a:custGeom>
                <a:avLst/>
                <a:gdLst/>
                <a:ahLst/>
                <a:cxnLst/>
                <a:rect l="l" t="t" r="r" b="b"/>
                <a:pathLst>
                  <a:path w="41691" h="41691" fill="none" extrusionOk="0">
                    <a:moveTo>
                      <a:pt x="41691" y="0"/>
                    </a:moveTo>
                    <a:lnTo>
                      <a:pt x="1" y="4169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95" name="Google Shape;95;p3"/>
              <p:cNvSpPr/>
              <p:nvPr/>
            </p:nvSpPr>
            <p:spPr>
              <a:xfrm>
                <a:off x="2152700" y="2096525"/>
                <a:ext cx="958550" cy="958525"/>
              </a:xfrm>
              <a:custGeom>
                <a:avLst/>
                <a:gdLst/>
                <a:ahLst/>
                <a:cxnLst/>
                <a:rect l="l" t="t" r="r" b="b"/>
                <a:pathLst>
                  <a:path w="38342" h="38341" fill="none" extrusionOk="0">
                    <a:moveTo>
                      <a:pt x="38341" y="0"/>
                    </a:moveTo>
                    <a:lnTo>
                      <a:pt x="1" y="3834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96" name="Google Shape;96;p3"/>
              <p:cNvSpPr/>
              <p:nvPr/>
            </p:nvSpPr>
            <p:spPr>
              <a:xfrm>
                <a:off x="2298225" y="2241225"/>
                <a:ext cx="834150" cy="834975"/>
              </a:xfrm>
              <a:custGeom>
                <a:avLst/>
                <a:gdLst/>
                <a:ahLst/>
                <a:cxnLst/>
                <a:rect l="l" t="t" r="r" b="b"/>
                <a:pathLst>
                  <a:path w="33366" h="33399" fill="none" extrusionOk="0">
                    <a:moveTo>
                      <a:pt x="33366" y="1"/>
                    </a:moveTo>
                    <a:lnTo>
                      <a:pt x="1" y="33398"/>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97" name="Google Shape;97;p3"/>
              <p:cNvSpPr/>
              <p:nvPr/>
            </p:nvSpPr>
            <p:spPr>
              <a:xfrm>
                <a:off x="2473825" y="2417650"/>
                <a:ext cx="648800" cy="648800"/>
              </a:xfrm>
              <a:custGeom>
                <a:avLst/>
                <a:gdLst/>
                <a:ahLst/>
                <a:cxnLst/>
                <a:rect l="l" t="t" r="r" b="b"/>
                <a:pathLst>
                  <a:path w="25952" h="25952" fill="none" extrusionOk="0">
                    <a:moveTo>
                      <a:pt x="25952" y="0"/>
                    </a:moveTo>
                    <a:lnTo>
                      <a:pt x="1" y="2595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98" name="Google Shape;98;p3"/>
              <p:cNvSpPr/>
              <p:nvPr/>
            </p:nvSpPr>
            <p:spPr>
              <a:xfrm>
                <a:off x="2730750" y="2674550"/>
                <a:ext cx="300825" cy="300825"/>
              </a:xfrm>
              <a:custGeom>
                <a:avLst/>
                <a:gdLst/>
                <a:ahLst/>
                <a:cxnLst/>
                <a:rect l="l" t="t" r="r" b="b"/>
                <a:pathLst>
                  <a:path w="12033" h="12033" fill="none" extrusionOk="0">
                    <a:moveTo>
                      <a:pt x="12032" y="1"/>
                    </a:moveTo>
                    <a:lnTo>
                      <a:pt x="0" y="12033"/>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gr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93"/>
        <p:cNvGrpSpPr/>
        <p:nvPr/>
      </p:nvGrpSpPr>
      <p:grpSpPr>
        <a:xfrm>
          <a:off x="0" y="0"/>
          <a:ext cx="0" cy="0"/>
          <a:chOff x="0" y="0"/>
          <a:chExt cx="0" cy="0"/>
        </a:xfrm>
      </p:grpSpPr>
      <p:sp>
        <p:nvSpPr>
          <p:cNvPr id="194" name="Google Shape;194;p6"/>
          <p:cNvSpPr txBox="1">
            <a:spLocks noGrp="1"/>
          </p:cNvSpPr>
          <p:nvPr>
            <p:ph type="title"/>
          </p:nvPr>
        </p:nvSpPr>
        <p:spPr>
          <a:xfrm>
            <a:off x="713225" y="520925"/>
            <a:ext cx="7717500" cy="708000"/>
          </a:xfrm>
          <a:prstGeom prst="rect">
            <a:avLst/>
          </a:prstGeom>
        </p:spPr>
        <p:txBody>
          <a:bodyPr spcFirstLastPara="1" wrap="square" lIns="91425" tIns="91425" rIns="91425" bIns="91425" anchor="t"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grpSp>
        <p:nvGrpSpPr>
          <p:cNvPr id="195" name="Google Shape;195;p6"/>
          <p:cNvGrpSpPr/>
          <p:nvPr/>
        </p:nvGrpSpPr>
        <p:grpSpPr>
          <a:xfrm rot="10800000">
            <a:off x="7926802" y="-1940307"/>
            <a:ext cx="2577160" cy="2638569"/>
            <a:chOff x="-1115775" y="4467744"/>
            <a:chExt cx="2577160" cy="2638569"/>
          </a:xfrm>
        </p:grpSpPr>
        <p:sp>
          <p:nvSpPr>
            <p:cNvPr id="196" name="Google Shape;196;p6"/>
            <p:cNvSpPr/>
            <p:nvPr/>
          </p:nvSpPr>
          <p:spPr>
            <a:xfrm>
              <a:off x="-961762" y="4467744"/>
              <a:ext cx="1751700" cy="1751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grpSp>
          <p:nvGrpSpPr>
            <p:cNvPr id="197" name="Google Shape;197;p6"/>
            <p:cNvGrpSpPr/>
            <p:nvPr/>
          </p:nvGrpSpPr>
          <p:grpSpPr>
            <a:xfrm rot="5400000" flipH="1">
              <a:off x="-1115103" y="4529824"/>
              <a:ext cx="2575817" cy="2577160"/>
              <a:chOff x="1550275" y="1493275"/>
              <a:chExt cx="1582100" cy="1582925"/>
            </a:xfrm>
          </p:grpSpPr>
          <p:sp>
            <p:nvSpPr>
              <p:cNvPr id="198" name="Google Shape;198;p6"/>
              <p:cNvSpPr/>
              <p:nvPr/>
            </p:nvSpPr>
            <p:spPr>
              <a:xfrm>
                <a:off x="1650275" y="1594100"/>
                <a:ext cx="301650" cy="300825"/>
              </a:xfrm>
              <a:custGeom>
                <a:avLst/>
                <a:gdLst/>
                <a:ahLst/>
                <a:cxnLst/>
                <a:rect l="l" t="t" r="r" b="b"/>
                <a:pathLst>
                  <a:path w="12066" h="12033" fill="none" extrusionOk="0">
                    <a:moveTo>
                      <a:pt x="1" y="12032"/>
                    </a:moveTo>
                    <a:lnTo>
                      <a:pt x="12065" y="0"/>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99" name="Google Shape;199;p6"/>
              <p:cNvSpPr/>
              <p:nvPr/>
            </p:nvSpPr>
            <p:spPr>
              <a:xfrm>
                <a:off x="1560025" y="1503850"/>
                <a:ext cx="648800" cy="647975"/>
              </a:xfrm>
              <a:custGeom>
                <a:avLst/>
                <a:gdLst/>
                <a:ahLst/>
                <a:cxnLst/>
                <a:rect l="l" t="t" r="r" b="b"/>
                <a:pathLst>
                  <a:path w="25952" h="25919" fill="none" extrusionOk="0">
                    <a:moveTo>
                      <a:pt x="1" y="25919"/>
                    </a:moveTo>
                    <a:lnTo>
                      <a:pt x="25952" y="0"/>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200" name="Google Shape;200;p6"/>
              <p:cNvSpPr/>
              <p:nvPr/>
            </p:nvSpPr>
            <p:spPr>
              <a:xfrm>
                <a:off x="1550275" y="1493275"/>
                <a:ext cx="834150" cy="834975"/>
              </a:xfrm>
              <a:custGeom>
                <a:avLst/>
                <a:gdLst/>
                <a:ahLst/>
                <a:cxnLst/>
                <a:rect l="l" t="t" r="r" b="b"/>
                <a:pathLst>
                  <a:path w="33366" h="33399" fill="none" extrusionOk="0">
                    <a:moveTo>
                      <a:pt x="1" y="33398"/>
                    </a:moveTo>
                    <a:lnTo>
                      <a:pt x="33366" y="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201" name="Google Shape;201;p6"/>
              <p:cNvSpPr/>
              <p:nvPr/>
            </p:nvSpPr>
            <p:spPr>
              <a:xfrm>
                <a:off x="1571425" y="1514425"/>
                <a:ext cx="957725" cy="958525"/>
              </a:xfrm>
              <a:custGeom>
                <a:avLst/>
                <a:gdLst/>
                <a:ahLst/>
                <a:cxnLst/>
                <a:rect l="l" t="t" r="r" b="b"/>
                <a:pathLst>
                  <a:path w="38309" h="38341" fill="none" extrusionOk="0">
                    <a:moveTo>
                      <a:pt x="0" y="38341"/>
                    </a:moveTo>
                    <a:lnTo>
                      <a:pt x="38308" y="0"/>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202" name="Google Shape;202;p6"/>
              <p:cNvSpPr/>
              <p:nvPr/>
            </p:nvSpPr>
            <p:spPr>
              <a:xfrm>
                <a:off x="1612875" y="1555875"/>
                <a:ext cx="1041475" cy="1042275"/>
              </a:xfrm>
              <a:custGeom>
                <a:avLst/>
                <a:gdLst/>
                <a:ahLst/>
                <a:cxnLst/>
                <a:rect l="l" t="t" r="r" b="b"/>
                <a:pathLst>
                  <a:path w="41659" h="41691" fill="none" extrusionOk="0">
                    <a:moveTo>
                      <a:pt x="1" y="41691"/>
                    </a:moveTo>
                    <a:lnTo>
                      <a:pt x="41658" y="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203" name="Google Shape;203;p6"/>
              <p:cNvSpPr/>
              <p:nvPr/>
            </p:nvSpPr>
            <p:spPr>
              <a:xfrm>
                <a:off x="1669800" y="1613600"/>
                <a:ext cx="1093475" cy="1092675"/>
              </a:xfrm>
              <a:custGeom>
                <a:avLst/>
                <a:gdLst/>
                <a:ahLst/>
                <a:cxnLst/>
                <a:rect l="l" t="t" r="r" b="b"/>
                <a:pathLst>
                  <a:path w="43739" h="43707" fill="none" extrusionOk="0">
                    <a:moveTo>
                      <a:pt x="0" y="43707"/>
                    </a:moveTo>
                    <a:lnTo>
                      <a:pt x="43739" y="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204" name="Google Shape;204;p6"/>
              <p:cNvSpPr/>
              <p:nvPr/>
            </p:nvSpPr>
            <p:spPr>
              <a:xfrm>
                <a:off x="1709084" y="1684325"/>
                <a:ext cx="1149310" cy="1165425"/>
              </a:xfrm>
              <a:custGeom>
                <a:avLst/>
                <a:gdLst/>
                <a:ahLst/>
                <a:cxnLst/>
                <a:rect l="l" t="t" r="r" b="b"/>
                <a:pathLst>
                  <a:path w="75837" h="75837" fill="none" extrusionOk="0">
                    <a:moveTo>
                      <a:pt x="1" y="75836"/>
                    </a:moveTo>
                    <a:lnTo>
                      <a:pt x="75837" y="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205" name="Google Shape;205;p6"/>
              <p:cNvSpPr/>
              <p:nvPr/>
            </p:nvSpPr>
            <p:spPr>
              <a:xfrm>
                <a:off x="1773071" y="1767246"/>
                <a:ext cx="1169157" cy="1173957"/>
              </a:xfrm>
              <a:custGeom>
                <a:avLst/>
                <a:gdLst/>
                <a:ahLst/>
                <a:cxnLst/>
                <a:rect l="l" t="t" r="r" b="b"/>
                <a:pathLst>
                  <a:path w="75870" h="75837" fill="none" extrusionOk="0">
                    <a:moveTo>
                      <a:pt x="1" y="75836"/>
                    </a:moveTo>
                    <a:lnTo>
                      <a:pt x="75869" y="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206" name="Google Shape;206;p6"/>
              <p:cNvSpPr/>
              <p:nvPr/>
            </p:nvSpPr>
            <p:spPr>
              <a:xfrm>
                <a:off x="1873618" y="1863199"/>
                <a:ext cx="1138508" cy="1123542"/>
              </a:xfrm>
              <a:custGeom>
                <a:avLst/>
                <a:gdLst/>
                <a:ahLst/>
                <a:cxnLst/>
                <a:rect l="l" t="t" r="r" b="b"/>
                <a:pathLst>
                  <a:path w="74828" h="74828" fill="none" extrusionOk="0">
                    <a:moveTo>
                      <a:pt x="0" y="74828"/>
                    </a:moveTo>
                    <a:lnTo>
                      <a:pt x="74828" y="0"/>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207" name="Google Shape;207;p6"/>
              <p:cNvSpPr/>
              <p:nvPr/>
            </p:nvSpPr>
            <p:spPr>
              <a:xfrm>
                <a:off x="2027500" y="1971325"/>
                <a:ext cx="1042275" cy="1042275"/>
              </a:xfrm>
              <a:custGeom>
                <a:avLst/>
                <a:gdLst/>
                <a:ahLst/>
                <a:cxnLst/>
                <a:rect l="l" t="t" r="r" b="b"/>
                <a:pathLst>
                  <a:path w="41691" h="41691" fill="none" extrusionOk="0">
                    <a:moveTo>
                      <a:pt x="41691" y="0"/>
                    </a:moveTo>
                    <a:lnTo>
                      <a:pt x="1" y="41690"/>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208" name="Google Shape;208;p6"/>
              <p:cNvSpPr/>
              <p:nvPr/>
            </p:nvSpPr>
            <p:spPr>
              <a:xfrm>
                <a:off x="2152700" y="2096525"/>
                <a:ext cx="958550" cy="958525"/>
              </a:xfrm>
              <a:custGeom>
                <a:avLst/>
                <a:gdLst/>
                <a:ahLst/>
                <a:cxnLst/>
                <a:rect l="l" t="t" r="r" b="b"/>
                <a:pathLst>
                  <a:path w="38342" h="38341" fill="none" extrusionOk="0">
                    <a:moveTo>
                      <a:pt x="38341" y="0"/>
                    </a:moveTo>
                    <a:lnTo>
                      <a:pt x="1" y="3834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209" name="Google Shape;209;p6"/>
              <p:cNvSpPr/>
              <p:nvPr/>
            </p:nvSpPr>
            <p:spPr>
              <a:xfrm>
                <a:off x="2298225" y="2241225"/>
                <a:ext cx="834150" cy="834975"/>
              </a:xfrm>
              <a:custGeom>
                <a:avLst/>
                <a:gdLst/>
                <a:ahLst/>
                <a:cxnLst/>
                <a:rect l="l" t="t" r="r" b="b"/>
                <a:pathLst>
                  <a:path w="33366" h="33399" fill="none" extrusionOk="0">
                    <a:moveTo>
                      <a:pt x="33366" y="1"/>
                    </a:moveTo>
                    <a:lnTo>
                      <a:pt x="1" y="33398"/>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210" name="Google Shape;210;p6"/>
              <p:cNvSpPr/>
              <p:nvPr/>
            </p:nvSpPr>
            <p:spPr>
              <a:xfrm>
                <a:off x="2473825" y="2417650"/>
                <a:ext cx="648800" cy="648800"/>
              </a:xfrm>
              <a:custGeom>
                <a:avLst/>
                <a:gdLst/>
                <a:ahLst/>
                <a:cxnLst/>
                <a:rect l="l" t="t" r="r" b="b"/>
                <a:pathLst>
                  <a:path w="25952" h="25952" fill="none" extrusionOk="0">
                    <a:moveTo>
                      <a:pt x="25952" y="0"/>
                    </a:moveTo>
                    <a:lnTo>
                      <a:pt x="1" y="2595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211" name="Google Shape;211;p6"/>
              <p:cNvSpPr/>
              <p:nvPr/>
            </p:nvSpPr>
            <p:spPr>
              <a:xfrm>
                <a:off x="2730750" y="2674550"/>
                <a:ext cx="300825" cy="300825"/>
              </a:xfrm>
              <a:custGeom>
                <a:avLst/>
                <a:gdLst/>
                <a:ahLst/>
                <a:cxnLst/>
                <a:rect l="l" t="t" r="r" b="b"/>
                <a:pathLst>
                  <a:path w="12033" h="12033" fill="none" extrusionOk="0">
                    <a:moveTo>
                      <a:pt x="12032" y="1"/>
                    </a:moveTo>
                    <a:lnTo>
                      <a:pt x="0" y="12033"/>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grpSp>
      </p:grpSp>
      <p:grpSp>
        <p:nvGrpSpPr>
          <p:cNvPr id="212" name="Google Shape;212;p6"/>
          <p:cNvGrpSpPr/>
          <p:nvPr/>
        </p:nvGrpSpPr>
        <p:grpSpPr>
          <a:xfrm>
            <a:off x="-1338809" y="4341075"/>
            <a:ext cx="2750618" cy="2741916"/>
            <a:chOff x="2724182" y="-1866850"/>
            <a:chExt cx="2750618" cy="2741916"/>
          </a:xfrm>
        </p:grpSpPr>
        <p:sp>
          <p:nvSpPr>
            <p:cNvPr id="213" name="Google Shape;213;p6"/>
            <p:cNvSpPr/>
            <p:nvPr/>
          </p:nvSpPr>
          <p:spPr>
            <a:xfrm>
              <a:off x="2822200" y="-1866850"/>
              <a:ext cx="2652600" cy="2637300"/>
            </a:xfrm>
            <a:prstGeom prst="ellipse">
              <a:avLst/>
            </a:prstGeom>
            <a:solidFill>
              <a:srgbClr val="FFFFFF">
                <a:alpha val="35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grpSp>
          <p:nvGrpSpPr>
            <p:cNvPr id="214" name="Google Shape;214;p6"/>
            <p:cNvGrpSpPr/>
            <p:nvPr/>
          </p:nvGrpSpPr>
          <p:grpSpPr>
            <a:xfrm rot="-5400000" flipH="1">
              <a:off x="2724854" y="-1701422"/>
              <a:ext cx="2575817" cy="2577160"/>
              <a:chOff x="1550275" y="1493275"/>
              <a:chExt cx="1582100" cy="1582925"/>
            </a:xfrm>
          </p:grpSpPr>
          <p:sp>
            <p:nvSpPr>
              <p:cNvPr id="215" name="Google Shape;215;p6"/>
              <p:cNvSpPr/>
              <p:nvPr/>
            </p:nvSpPr>
            <p:spPr>
              <a:xfrm>
                <a:off x="1650275" y="1594100"/>
                <a:ext cx="301650" cy="300825"/>
              </a:xfrm>
              <a:custGeom>
                <a:avLst/>
                <a:gdLst/>
                <a:ahLst/>
                <a:cxnLst/>
                <a:rect l="l" t="t" r="r" b="b"/>
                <a:pathLst>
                  <a:path w="12066" h="12033" fill="none" extrusionOk="0">
                    <a:moveTo>
                      <a:pt x="1" y="12032"/>
                    </a:moveTo>
                    <a:lnTo>
                      <a:pt x="12065" y="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216" name="Google Shape;216;p6"/>
              <p:cNvSpPr/>
              <p:nvPr/>
            </p:nvSpPr>
            <p:spPr>
              <a:xfrm>
                <a:off x="1560025" y="1503850"/>
                <a:ext cx="648800" cy="647975"/>
              </a:xfrm>
              <a:custGeom>
                <a:avLst/>
                <a:gdLst/>
                <a:ahLst/>
                <a:cxnLst/>
                <a:rect l="l" t="t" r="r" b="b"/>
                <a:pathLst>
                  <a:path w="25952" h="25919" fill="none" extrusionOk="0">
                    <a:moveTo>
                      <a:pt x="1" y="25919"/>
                    </a:moveTo>
                    <a:lnTo>
                      <a:pt x="25952" y="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217" name="Google Shape;217;p6"/>
              <p:cNvSpPr/>
              <p:nvPr/>
            </p:nvSpPr>
            <p:spPr>
              <a:xfrm>
                <a:off x="1550275" y="1493275"/>
                <a:ext cx="834150" cy="834975"/>
              </a:xfrm>
              <a:custGeom>
                <a:avLst/>
                <a:gdLst/>
                <a:ahLst/>
                <a:cxnLst/>
                <a:rect l="l" t="t" r="r" b="b"/>
                <a:pathLst>
                  <a:path w="33366" h="33399" fill="none" extrusionOk="0">
                    <a:moveTo>
                      <a:pt x="1" y="33398"/>
                    </a:moveTo>
                    <a:lnTo>
                      <a:pt x="33366"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218" name="Google Shape;218;p6"/>
              <p:cNvSpPr/>
              <p:nvPr/>
            </p:nvSpPr>
            <p:spPr>
              <a:xfrm>
                <a:off x="1571425" y="1514425"/>
                <a:ext cx="957725" cy="958525"/>
              </a:xfrm>
              <a:custGeom>
                <a:avLst/>
                <a:gdLst/>
                <a:ahLst/>
                <a:cxnLst/>
                <a:rect l="l" t="t" r="r" b="b"/>
                <a:pathLst>
                  <a:path w="38309" h="38341" fill="none" extrusionOk="0">
                    <a:moveTo>
                      <a:pt x="0" y="38341"/>
                    </a:moveTo>
                    <a:lnTo>
                      <a:pt x="38308" y="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219" name="Google Shape;219;p6"/>
              <p:cNvSpPr/>
              <p:nvPr/>
            </p:nvSpPr>
            <p:spPr>
              <a:xfrm>
                <a:off x="1612875" y="1555875"/>
                <a:ext cx="1041475" cy="1042275"/>
              </a:xfrm>
              <a:custGeom>
                <a:avLst/>
                <a:gdLst/>
                <a:ahLst/>
                <a:cxnLst/>
                <a:rect l="l" t="t" r="r" b="b"/>
                <a:pathLst>
                  <a:path w="41659" h="41691" fill="none" extrusionOk="0">
                    <a:moveTo>
                      <a:pt x="1" y="41691"/>
                    </a:moveTo>
                    <a:lnTo>
                      <a:pt x="41658"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220" name="Google Shape;220;p6"/>
              <p:cNvSpPr/>
              <p:nvPr/>
            </p:nvSpPr>
            <p:spPr>
              <a:xfrm>
                <a:off x="1669800" y="1613600"/>
                <a:ext cx="1093475" cy="1092675"/>
              </a:xfrm>
              <a:custGeom>
                <a:avLst/>
                <a:gdLst/>
                <a:ahLst/>
                <a:cxnLst/>
                <a:rect l="l" t="t" r="r" b="b"/>
                <a:pathLst>
                  <a:path w="43739" h="43707" fill="none" extrusionOk="0">
                    <a:moveTo>
                      <a:pt x="0" y="43707"/>
                    </a:moveTo>
                    <a:lnTo>
                      <a:pt x="43739"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221" name="Google Shape;221;p6"/>
              <p:cNvSpPr/>
              <p:nvPr/>
            </p:nvSpPr>
            <p:spPr>
              <a:xfrm>
                <a:off x="1735631" y="1684323"/>
                <a:ext cx="1122767" cy="1115752"/>
              </a:xfrm>
              <a:custGeom>
                <a:avLst/>
                <a:gdLst/>
                <a:ahLst/>
                <a:cxnLst/>
                <a:rect l="l" t="t" r="r" b="b"/>
                <a:pathLst>
                  <a:path w="75837" h="75837" fill="none" extrusionOk="0">
                    <a:moveTo>
                      <a:pt x="1" y="75836"/>
                    </a:moveTo>
                    <a:lnTo>
                      <a:pt x="75837"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222" name="Google Shape;222;p6"/>
              <p:cNvSpPr/>
              <p:nvPr/>
            </p:nvSpPr>
            <p:spPr>
              <a:xfrm>
                <a:off x="1781330" y="1767253"/>
                <a:ext cx="1160811" cy="1151585"/>
              </a:xfrm>
              <a:custGeom>
                <a:avLst/>
                <a:gdLst/>
                <a:ahLst/>
                <a:cxnLst/>
                <a:rect l="l" t="t" r="r" b="b"/>
                <a:pathLst>
                  <a:path w="75870" h="75837" fill="none" extrusionOk="0">
                    <a:moveTo>
                      <a:pt x="1" y="75836"/>
                    </a:moveTo>
                    <a:lnTo>
                      <a:pt x="75869"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223" name="Google Shape;223;p6"/>
              <p:cNvSpPr/>
              <p:nvPr/>
            </p:nvSpPr>
            <p:spPr>
              <a:xfrm>
                <a:off x="1891023" y="1863197"/>
                <a:ext cx="1121111" cy="1119801"/>
              </a:xfrm>
              <a:custGeom>
                <a:avLst/>
                <a:gdLst/>
                <a:ahLst/>
                <a:cxnLst/>
                <a:rect l="l" t="t" r="r" b="b"/>
                <a:pathLst>
                  <a:path w="74828" h="74828" fill="none" extrusionOk="0">
                    <a:moveTo>
                      <a:pt x="0" y="74828"/>
                    </a:moveTo>
                    <a:lnTo>
                      <a:pt x="74828" y="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224" name="Google Shape;224;p6"/>
              <p:cNvSpPr/>
              <p:nvPr/>
            </p:nvSpPr>
            <p:spPr>
              <a:xfrm>
                <a:off x="2027500" y="1971325"/>
                <a:ext cx="1042275" cy="1042275"/>
              </a:xfrm>
              <a:custGeom>
                <a:avLst/>
                <a:gdLst/>
                <a:ahLst/>
                <a:cxnLst/>
                <a:rect l="l" t="t" r="r" b="b"/>
                <a:pathLst>
                  <a:path w="41691" h="41691" fill="none" extrusionOk="0">
                    <a:moveTo>
                      <a:pt x="41691" y="0"/>
                    </a:moveTo>
                    <a:lnTo>
                      <a:pt x="1" y="4169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225" name="Google Shape;225;p6"/>
              <p:cNvSpPr/>
              <p:nvPr/>
            </p:nvSpPr>
            <p:spPr>
              <a:xfrm>
                <a:off x="2152700" y="2096525"/>
                <a:ext cx="958550" cy="958525"/>
              </a:xfrm>
              <a:custGeom>
                <a:avLst/>
                <a:gdLst/>
                <a:ahLst/>
                <a:cxnLst/>
                <a:rect l="l" t="t" r="r" b="b"/>
                <a:pathLst>
                  <a:path w="38342" h="38341" fill="none" extrusionOk="0">
                    <a:moveTo>
                      <a:pt x="38341" y="0"/>
                    </a:moveTo>
                    <a:lnTo>
                      <a:pt x="1" y="3834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226" name="Google Shape;226;p6"/>
              <p:cNvSpPr/>
              <p:nvPr/>
            </p:nvSpPr>
            <p:spPr>
              <a:xfrm>
                <a:off x="2298225" y="2241225"/>
                <a:ext cx="834150" cy="834975"/>
              </a:xfrm>
              <a:custGeom>
                <a:avLst/>
                <a:gdLst/>
                <a:ahLst/>
                <a:cxnLst/>
                <a:rect l="l" t="t" r="r" b="b"/>
                <a:pathLst>
                  <a:path w="33366" h="33399" fill="none" extrusionOk="0">
                    <a:moveTo>
                      <a:pt x="33366" y="1"/>
                    </a:moveTo>
                    <a:lnTo>
                      <a:pt x="1" y="33398"/>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227" name="Google Shape;227;p6"/>
              <p:cNvSpPr/>
              <p:nvPr/>
            </p:nvSpPr>
            <p:spPr>
              <a:xfrm>
                <a:off x="2473825" y="2417650"/>
                <a:ext cx="648800" cy="648800"/>
              </a:xfrm>
              <a:custGeom>
                <a:avLst/>
                <a:gdLst/>
                <a:ahLst/>
                <a:cxnLst/>
                <a:rect l="l" t="t" r="r" b="b"/>
                <a:pathLst>
                  <a:path w="25952" h="25952" fill="none" extrusionOk="0">
                    <a:moveTo>
                      <a:pt x="25952" y="0"/>
                    </a:moveTo>
                    <a:lnTo>
                      <a:pt x="1" y="2595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228" name="Google Shape;228;p6"/>
              <p:cNvSpPr/>
              <p:nvPr/>
            </p:nvSpPr>
            <p:spPr>
              <a:xfrm>
                <a:off x="2730750" y="2674550"/>
                <a:ext cx="300825" cy="300825"/>
              </a:xfrm>
              <a:custGeom>
                <a:avLst/>
                <a:gdLst/>
                <a:ahLst/>
                <a:cxnLst/>
                <a:rect l="l" t="t" r="r" b="b"/>
                <a:pathLst>
                  <a:path w="12033" h="12033" fill="none" extrusionOk="0">
                    <a:moveTo>
                      <a:pt x="12032" y="1"/>
                    </a:moveTo>
                    <a:lnTo>
                      <a:pt x="0" y="12033"/>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gr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84"/>
        <p:cNvGrpSpPr/>
        <p:nvPr/>
      </p:nvGrpSpPr>
      <p:grpSpPr>
        <a:xfrm>
          <a:off x="0" y="0"/>
          <a:ext cx="0" cy="0"/>
          <a:chOff x="0" y="0"/>
          <a:chExt cx="0" cy="0"/>
        </a:xfrm>
      </p:grpSpPr>
      <p:sp>
        <p:nvSpPr>
          <p:cNvPr id="285" name="Google Shape;285;p8"/>
          <p:cNvSpPr txBox="1">
            <a:spLocks noGrp="1"/>
          </p:cNvSpPr>
          <p:nvPr>
            <p:ph type="title"/>
          </p:nvPr>
        </p:nvSpPr>
        <p:spPr>
          <a:xfrm>
            <a:off x="1972800" y="1411500"/>
            <a:ext cx="5198400" cy="2031900"/>
          </a:xfrm>
          <a:prstGeom prst="rect">
            <a:avLst/>
          </a:prstGeom>
        </p:spPr>
        <p:txBody>
          <a:bodyPr spcFirstLastPara="1" wrap="square" lIns="91425" tIns="91425" rIns="91425" bIns="91425" anchor="ctr" anchorCtr="0">
            <a:noAutofit/>
          </a:bodyPr>
          <a:lstStyle>
            <a:lvl1pPr lvl="0">
              <a:spcBef>
                <a:spcPts val="0"/>
              </a:spcBef>
              <a:spcAft>
                <a:spcPts val="0"/>
              </a:spcAft>
              <a:buSzPts val="6000"/>
              <a:buNone/>
              <a:defRPr sz="6000"/>
            </a:lvl1pPr>
            <a:lvl2pPr lvl="1">
              <a:lnSpc>
                <a:spcPct val="90000"/>
              </a:lnSpc>
              <a:spcBef>
                <a:spcPts val="0"/>
              </a:spcBef>
              <a:spcAft>
                <a:spcPts val="0"/>
              </a:spcAft>
              <a:buSzPts val="6000"/>
              <a:buNone/>
              <a:defRPr sz="6000"/>
            </a:lvl2pPr>
            <a:lvl3pPr lvl="2">
              <a:lnSpc>
                <a:spcPct val="90000"/>
              </a:lnSpc>
              <a:spcBef>
                <a:spcPts val="0"/>
              </a:spcBef>
              <a:spcAft>
                <a:spcPts val="0"/>
              </a:spcAft>
              <a:buSzPts val="6000"/>
              <a:buNone/>
              <a:defRPr sz="6000"/>
            </a:lvl3pPr>
            <a:lvl4pPr lvl="3">
              <a:lnSpc>
                <a:spcPct val="90000"/>
              </a:lnSpc>
              <a:spcBef>
                <a:spcPts val="0"/>
              </a:spcBef>
              <a:spcAft>
                <a:spcPts val="0"/>
              </a:spcAft>
              <a:buSzPts val="6000"/>
              <a:buNone/>
              <a:defRPr sz="6000"/>
            </a:lvl4pPr>
            <a:lvl5pPr lvl="4">
              <a:lnSpc>
                <a:spcPct val="90000"/>
              </a:lnSpc>
              <a:spcBef>
                <a:spcPts val="0"/>
              </a:spcBef>
              <a:spcAft>
                <a:spcPts val="0"/>
              </a:spcAft>
              <a:buSzPts val="6000"/>
              <a:buNone/>
              <a:defRPr sz="6000"/>
            </a:lvl5pPr>
            <a:lvl6pPr lvl="5">
              <a:lnSpc>
                <a:spcPct val="90000"/>
              </a:lnSpc>
              <a:spcBef>
                <a:spcPts val="0"/>
              </a:spcBef>
              <a:spcAft>
                <a:spcPts val="0"/>
              </a:spcAft>
              <a:buSzPts val="6000"/>
              <a:buNone/>
              <a:defRPr sz="6000"/>
            </a:lvl6pPr>
            <a:lvl7pPr lvl="6">
              <a:lnSpc>
                <a:spcPct val="90000"/>
              </a:lnSpc>
              <a:spcBef>
                <a:spcPts val="0"/>
              </a:spcBef>
              <a:spcAft>
                <a:spcPts val="0"/>
              </a:spcAft>
              <a:buSzPts val="6000"/>
              <a:buNone/>
              <a:defRPr sz="6000"/>
            </a:lvl7pPr>
            <a:lvl8pPr lvl="7">
              <a:lnSpc>
                <a:spcPct val="90000"/>
              </a:lnSpc>
              <a:spcBef>
                <a:spcPts val="0"/>
              </a:spcBef>
              <a:spcAft>
                <a:spcPts val="0"/>
              </a:spcAft>
              <a:buSzPts val="6000"/>
              <a:buNone/>
              <a:defRPr sz="6000"/>
            </a:lvl8pPr>
            <a:lvl9pPr lvl="8">
              <a:lnSpc>
                <a:spcPct val="90000"/>
              </a:lnSpc>
              <a:spcBef>
                <a:spcPts val="0"/>
              </a:spcBef>
              <a:spcAft>
                <a:spcPts val="0"/>
              </a:spcAft>
              <a:buSzPts val="6000"/>
              <a:buNone/>
              <a:defRPr sz="6000"/>
            </a:lvl9pPr>
          </a:lstStyle>
          <a:p>
            <a:endParaRPr/>
          </a:p>
        </p:txBody>
      </p:sp>
      <p:grpSp>
        <p:nvGrpSpPr>
          <p:cNvPr id="286" name="Google Shape;286;p8"/>
          <p:cNvGrpSpPr/>
          <p:nvPr/>
        </p:nvGrpSpPr>
        <p:grpSpPr>
          <a:xfrm rot="10800000" flipH="1">
            <a:off x="-1622233" y="-1866409"/>
            <a:ext cx="2744275" cy="2727763"/>
            <a:chOff x="5985575" y="4420825"/>
            <a:chExt cx="2744275" cy="2727763"/>
          </a:xfrm>
        </p:grpSpPr>
        <p:sp>
          <p:nvSpPr>
            <p:cNvPr id="287" name="Google Shape;287;p8"/>
            <p:cNvSpPr/>
            <p:nvPr/>
          </p:nvSpPr>
          <p:spPr>
            <a:xfrm>
              <a:off x="6115050" y="4420825"/>
              <a:ext cx="2614800" cy="2599800"/>
            </a:xfrm>
            <a:prstGeom prst="ellipse">
              <a:avLst/>
            </a:prstGeom>
            <a:solidFill>
              <a:srgbClr val="FFFFFF">
                <a:alpha val="35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grpSp>
          <p:nvGrpSpPr>
            <p:cNvPr id="288" name="Google Shape;288;p8"/>
            <p:cNvGrpSpPr/>
            <p:nvPr/>
          </p:nvGrpSpPr>
          <p:grpSpPr>
            <a:xfrm rot="5400000" flipH="1">
              <a:off x="5986247" y="4572099"/>
              <a:ext cx="2575817" cy="2577160"/>
              <a:chOff x="1550275" y="1493275"/>
              <a:chExt cx="1582100" cy="1582925"/>
            </a:xfrm>
          </p:grpSpPr>
          <p:sp>
            <p:nvSpPr>
              <p:cNvPr id="289" name="Google Shape;289;p8"/>
              <p:cNvSpPr/>
              <p:nvPr/>
            </p:nvSpPr>
            <p:spPr>
              <a:xfrm>
                <a:off x="1650275" y="1594100"/>
                <a:ext cx="301650" cy="300825"/>
              </a:xfrm>
              <a:custGeom>
                <a:avLst/>
                <a:gdLst/>
                <a:ahLst/>
                <a:cxnLst/>
                <a:rect l="l" t="t" r="r" b="b"/>
                <a:pathLst>
                  <a:path w="12066" h="12033" fill="none" extrusionOk="0">
                    <a:moveTo>
                      <a:pt x="1" y="12032"/>
                    </a:moveTo>
                    <a:lnTo>
                      <a:pt x="12065" y="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290" name="Google Shape;290;p8"/>
              <p:cNvSpPr/>
              <p:nvPr/>
            </p:nvSpPr>
            <p:spPr>
              <a:xfrm>
                <a:off x="1560025" y="1503850"/>
                <a:ext cx="648800" cy="647975"/>
              </a:xfrm>
              <a:custGeom>
                <a:avLst/>
                <a:gdLst/>
                <a:ahLst/>
                <a:cxnLst/>
                <a:rect l="l" t="t" r="r" b="b"/>
                <a:pathLst>
                  <a:path w="25952" h="25919" fill="none" extrusionOk="0">
                    <a:moveTo>
                      <a:pt x="1" y="25919"/>
                    </a:moveTo>
                    <a:lnTo>
                      <a:pt x="25952" y="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291" name="Google Shape;291;p8"/>
              <p:cNvSpPr/>
              <p:nvPr/>
            </p:nvSpPr>
            <p:spPr>
              <a:xfrm>
                <a:off x="1550275" y="1493275"/>
                <a:ext cx="834150" cy="834975"/>
              </a:xfrm>
              <a:custGeom>
                <a:avLst/>
                <a:gdLst/>
                <a:ahLst/>
                <a:cxnLst/>
                <a:rect l="l" t="t" r="r" b="b"/>
                <a:pathLst>
                  <a:path w="33366" h="33399" fill="none" extrusionOk="0">
                    <a:moveTo>
                      <a:pt x="1" y="33398"/>
                    </a:moveTo>
                    <a:lnTo>
                      <a:pt x="33366"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292" name="Google Shape;292;p8"/>
              <p:cNvSpPr/>
              <p:nvPr/>
            </p:nvSpPr>
            <p:spPr>
              <a:xfrm>
                <a:off x="1571425" y="1514425"/>
                <a:ext cx="957725" cy="958525"/>
              </a:xfrm>
              <a:custGeom>
                <a:avLst/>
                <a:gdLst/>
                <a:ahLst/>
                <a:cxnLst/>
                <a:rect l="l" t="t" r="r" b="b"/>
                <a:pathLst>
                  <a:path w="38309" h="38341" fill="none" extrusionOk="0">
                    <a:moveTo>
                      <a:pt x="0" y="38341"/>
                    </a:moveTo>
                    <a:lnTo>
                      <a:pt x="38308" y="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293" name="Google Shape;293;p8"/>
              <p:cNvSpPr/>
              <p:nvPr/>
            </p:nvSpPr>
            <p:spPr>
              <a:xfrm>
                <a:off x="1612875" y="1555875"/>
                <a:ext cx="1041475" cy="1042275"/>
              </a:xfrm>
              <a:custGeom>
                <a:avLst/>
                <a:gdLst/>
                <a:ahLst/>
                <a:cxnLst/>
                <a:rect l="l" t="t" r="r" b="b"/>
                <a:pathLst>
                  <a:path w="41659" h="41691" fill="none" extrusionOk="0">
                    <a:moveTo>
                      <a:pt x="1" y="41691"/>
                    </a:moveTo>
                    <a:lnTo>
                      <a:pt x="41658"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294" name="Google Shape;294;p8"/>
              <p:cNvSpPr/>
              <p:nvPr/>
            </p:nvSpPr>
            <p:spPr>
              <a:xfrm>
                <a:off x="1669800" y="1613600"/>
                <a:ext cx="1093475" cy="1092675"/>
              </a:xfrm>
              <a:custGeom>
                <a:avLst/>
                <a:gdLst/>
                <a:ahLst/>
                <a:cxnLst/>
                <a:rect l="l" t="t" r="r" b="b"/>
                <a:pathLst>
                  <a:path w="43739" h="43707" fill="none" extrusionOk="0">
                    <a:moveTo>
                      <a:pt x="0" y="43707"/>
                    </a:moveTo>
                    <a:lnTo>
                      <a:pt x="43739"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295" name="Google Shape;295;p8"/>
              <p:cNvSpPr/>
              <p:nvPr/>
            </p:nvSpPr>
            <p:spPr>
              <a:xfrm>
                <a:off x="1700256" y="1684326"/>
                <a:ext cx="1158221" cy="1117648"/>
              </a:xfrm>
              <a:custGeom>
                <a:avLst/>
                <a:gdLst/>
                <a:ahLst/>
                <a:cxnLst/>
                <a:rect l="l" t="t" r="r" b="b"/>
                <a:pathLst>
                  <a:path w="75837" h="75837" fill="none" extrusionOk="0">
                    <a:moveTo>
                      <a:pt x="1" y="75836"/>
                    </a:moveTo>
                    <a:lnTo>
                      <a:pt x="75837"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296" name="Google Shape;296;p8"/>
              <p:cNvSpPr/>
              <p:nvPr/>
            </p:nvSpPr>
            <p:spPr>
              <a:xfrm>
                <a:off x="1791667" y="1767247"/>
                <a:ext cx="1150569" cy="1135280"/>
              </a:xfrm>
              <a:custGeom>
                <a:avLst/>
                <a:gdLst/>
                <a:ahLst/>
                <a:cxnLst/>
                <a:rect l="l" t="t" r="r" b="b"/>
                <a:pathLst>
                  <a:path w="75870" h="75837" fill="none" extrusionOk="0">
                    <a:moveTo>
                      <a:pt x="1" y="75836"/>
                    </a:moveTo>
                    <a:lnTo>
                      <a:pt x="75869"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297" name="Google Shape;297;p8"/>
              <p:cNvSpPr/>
              <p:nvPr/>
            </p:nvSpPr>
            <p:spPr>
              <a:xfrm>
                <a:off x="1937927" y="1863201"/>
                <a:ext cx="1074156" cy="1085006"/>
              </a:xfrm>
              <a:custGeom>
                <a:avLst/>
                <a:gdLst/>
                <a:ahLst/>
                <a:cxnLst/>
                <a:rect l="l" t="t" r="r" b="b"/>
                <a:pathLst>
                  <a:path w="74828" h="74828" fill="none" extrusionOk="0">
                    <a:moveTo>
                      <a:pt x="0" y="74828"/>
                    </a:moveTo>
                    <a:lnTo>
                      <a:pt x="74828" y="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298" name="Google Shape;298;p8"/>
              <p:cNvSpPr/>
              <p:nvPr/>
            </p:nvSpPr>
            <p:spPr>
              <a:xfrm>
                <a:off x="2027500" y="1971325"/>
                <a:ext cx="1042275" cy="1042275"/>
              </a:xfrm>
              <a:custGeom>
                <a:avLst/>
                <a:gdLst/>
                <a:ahLst/>
                <a:cxnLst/>
                <a:rect l="l" t="t" r="r" b="b"/>
                <a:pathLst>
                  <a:path w="41691" h="41691" fill="none" extrusionOk="0">
                    <a:moveTo>
                      <a:pt x="41691" y="0"/>
                    </a:moveTo>
                    <a:lnTo>
                      <a:pt x="1" y="4169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299" name="Google Shape;299;p8"/>
              <p:cNvSpPr/>
              <p:nvPr/>
            </p:nvSpPr>
            <p:spPr>
              <a:xfrm>
                <a:off x="2152700" y="2096525"/>
                <a:ext cx="958550" cy="958525"/>
              </a:xfrm>
              <a:custGeom>
                <a:avLst/>
                <a:gdLst/>
                <a:ahLst/>
                <a:cxnLst/>
                <a:rect l="l" t="t" r="r" b="b"/>
                <a:pathLst>
                  <a:path w="38342" h="38341" fill="none" extrusionOk="0">
                    <a:moveTo>
                      <a:pt x="38341" y="0"/>
                    </a:moveTo>
                    <a:lnTo>
                      <a:pt x="1" y="3834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300" name="Google Shape;300;p8"/>
              <p:cNvSpPr/>
              <p:nvPr/>
            </p:nvSpPr>
            <p:spPr>
              <a:xfrm>
                <a:off x="2298225" y="2241225"/>
                <a:ext cx="834150" cy="834975"/>
              </a:xfrm>
              <a:custGeom>
                <a:avLst/>
                <a:gdLst/>
                <a:ahLst/>
                <a:cxnLst/>
                <a:rect l="l" t="t" r="r" b="b"/>
                <a:pathLst>
                  <a:path w="33366" h="33399" fill="none" extrusionOk="0">
                    <a:moveTo>
                      <a:pt x="33366" y="1"/>
                    </a:moveTo>
                    <a:lnTo>
                      <a:pt x="1" y="33398"/>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301" name="Google Shape;301;p8"/>
              <p:cNvSpPr/>
              <p:nvPr/>
            </p:nvSpPr>
            <p:spPr>
              <a:xfrm>
                <a:off x="2473825" y="2417650"/>
                <a:ext cx="648800" cy="648800"/>
              </a:xfrm>
              <a:custGeom>
                <a:avLst/>
                <a:gdLst/>
                <a:ahLst/>
                <a:cxnLst/>
                <a:rect l="l" t="t" r="r" b="b"/>
                <a:pathLst>
                  <a:path w="25952" h="25952" fill="none" extrusionOk="0">
                    <a:moveTo>
                      <a:pt x="25952" y="0"/>
                    </a:moveTo>
                    <a:lnTo>
                      <a:pt x="1" y="2595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302" name="Google Shape;302;p8"/>
              <p:cNvSpPr/>
              <p:nvPr/>
            </p:nvSpPr>
            <p:spPr>
              <a:xfrm>
                <a:off x="2730750" y="2674550"/>
                <a:ext cx="300825" cy="300825"/>
              </a:xfrm>
              <a:custGeom>
                <a:avLst/>
                <a:gdLst/>
                <a:ahLst/>
                <a:cxnLst/>
                <a:rect l="l" t="t" r="r" b="b"/>
                <a:pathLst>
                  <a:path w="12033" h="12033" fill="none" extrusionOk="0">
                    <a:moveTo>
                      <a:pt x="12032" y="1"/>
                    </a:moveTo>
                    <a:lnTo>
                      <a:pt x="0" y="12033"/>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grpSp>
      </p:grpSp>
      <p:grpSp>
        <p:nvGrpSpPr>
          <p:cNvPr id="303" name="Google Shape;303;p8"/>
          <p:cNvGrpSpPr/>
          <p:nvPr/>
        </p:nvGrpSpPr>
        <p:grpSpPr>
          <a:xfrm>
            <a:off x="8006698" y="-2032508"/>
            <a:ext cx="2750618" cy="2741916"/>
            <a:chOff x="2724182" y="-1866850"/>
            <a:chExt cx="2750618" cy="2741916"/>
          </a:xfrm>
        </p:grpSpPr>
        <p:sp>
          <p:nvSpPr>
            <p:cNvPr id="304" name="Google Shape;304;p8"/>
            <p:cNvSpPr/>
            <p:nvPr/>
          </p:nvSpPr>
          <p:spPr>
            <a:xfrm>
              <a:off x="2822200" y="-1866850"/>
              <a:ext cx="2652600" cy="2637300"/>
            </a:xfrm>
            <a:prstGeom prst="ellipse">
              <a:avLst/>
            </a:prstGeom>
            <a:solidFill>
              <a:srgbClr val="FFFFFF">
                <a:alpha val="35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grpSp>
          <p:nvGrpSpPr>
            <p:cNvPr id="305" name="Google Shape;305;p8"/>
            <p:cNvGrpSpPr/>
            <p:nvPr/>
          </p:nvGrpSpPr>
          <p:grpSpPr>
            <a:xfrm rot="-5400000" flipH="1">
              <a:off x="2724854" y="-1701422"/>
              <a:ext cx="2575817" cy="2577160"/>
              <a:chOff x="1550275" y="1493275"/>
              <a:chExt cx="1582100" cy="1582925"/>
            </a:xfrm>
          </p:grpSpPr>
          <p:sp>
            <p:nvSpPr>
              <p:cNvPr id="306" name="Google Shape;306;p8"/>
              <p:cNvSpPr/>
              <p:nvPr/>
            </p:nvSpPr>
            <p:spPr>
              <a:xfrm>
                <a:off x="1650275" y="1594100"/>
                <a:ext cx="301650" cy="300825"/>
              </a:xfrm>
              <a:custGeom>
                <a:avLst/>
                <a:gdLst/>
                <a:ahLst/>
                <a:cxnLst/>
                <a:rect l="l" t="t" r="r" b="b"/>
                <a:pathLst>
                  <a:path w="12066" h="12033" fill="none" extrusionOk="0">
                    <a:moveTo>
                      <a:pt x="1" y="12032"/>
                    </a:moveTo>
                    <a:lnTo>
                      <a:pt x="12065" y="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307" name="Google Shape;307;p8"/>
              <p:cNvSpPr/>
              <p:nvPr/>
            </p:nvSpPr>
            <p:spPr>
              <a:xfrm>
                <a:off x="1560025" y="1503850"/>
                <a:ext cx="648800" cy="647975"/>
              </a:xfrm>
              <a:custGeom>
                <a:avLst/>
                <a:gdLst/>
                <a:ahLst/>
                <a:cxnLst/>
                <a:rect l="l" t="t" r="r" b="b"/>
                <a:pathLst>
                  <a:path w="25952" h="25919" fill="none" extrusionOk="0">
                    <a:moveTo>
                      <a:pt x="1" y="25919"/>
                    </a:moveTo>
                    <a:lnTo>
                      <a:pt x="25952" y="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308" name="Google Shape;308;p8"/>
              <p:cNvSpPr/>
              <p:nvPr/>
            </p:nvSpPr>
            <p:spPr>
              <a:xfrm>
                <a:off x="1550275" y="1493275"/>
                <a:ext cx="834150" cy="834975"/>
              </a:xfrm>
              <a:custGeom>
                <a:avLst/>
                <a:gdLst/>
                <a:ahLst/>
                <a:cxnLst/>
                <a:rect l="l" t="t" r="r" b="b"/>
                <a:pathLst>
                  <a:path w="33366" h="33399" fill="none" extrusionOk="0">
                    <a:moveTo>
                      <a:pt x="1" y="33398"/>
                    </a:moveTo>
                    <a:lnTo>
                      <a:pt x="33366"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309" name="Google Shape;309;p8"/>
              <p:cNvSpPr/>
              <p:nvPr/>
            </p:nvSpPr>
            <p:spPr>
              <a:xfrm>
                <a:off x="1571425" y="1514425"/>
                <a:ext cx="957725" cy="958525"/>
              </a:xfrm>
              <a:custGeom>
                <a:avLst/>
                <a:gdLst/>
                <a:ahLst/>
                <a:cxnLst/>
                <a:rect l="l" t="t" r="r" b="b"/>
                <a:pathLst>
                  <a:path w="38309" h="38341" fill="none" extrusionOk="0">
                    <a:moveTo>
                      <a:pt x="0" y="38341"/>
                    </a:moveTo>
                    <a:lnTo>
                      <a:pt x="38308" y="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310" name="Google Shape;310;p8"/>
              <p:cNvSpPr/>
              <p:nvPr/>
            </p:nvSpPr>
            <p:spPr>
              <a:xfrm>
                <a:off x="1612875" y="1555875"/>
                <a:ext cx="1041475" cy="1042275"/>
              </a:xfrm>
              <a:custGeom>
                <a:avLst/>
                <a:gdLst/>
                <a:ahLst/>
                <a:cxnLst/>
                <a:rect l="l" t="t" r="r" b="b"/>
                <a:pathLst>
                  <a:path w="41659" h="41691" fill="none" extrusionOk="0">
                    <a:moveTo>
                      <a:pt x="1" y="41691"/>
                    </a:moveTo>
                    <a:lnTo>
                      <a:pt x="41658"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311" name="Google Shape;311;p8"/>
              <p:cNvSpPr/>
              <p:nvPr/>
            </p:nvSpPr>
            <p:spPr>
              <a:xfrm>
                <a:off x="1669800" y="1613600"/>
                <a:ext cx="1093475" cy="1092675"/>
              </a:xfrm>
              <a:custGeom>
                <a:avLst/>
                <a:gdLst/>
                <a:ahLst/>
                <a:cxnLst/>
                <a:rect l="l" t="t" r="r" b="b"/>
                <a:pathLst>
                  <a:path w="43739" h="43707" fill="none" extrusionOk="0">
                    <a:moveTo>
                      <a:pt x="0" y="43707"/>
                    </a:moveTo>
                    <a:lnTo>
                      <a:pt x="43739"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312" name="Google Shape;312;p8"/>
              <p:cNvSpPr/>
              <p:nvPr/>
            </p:nvSpPr>
            <p:spPr>
              <a:xfrm>
                <a:off x="1718544" y="1684326"/>
                <a:ext cx="1139830" cy="1125421"/>
              </a:xfrm>
              <a:custGeom>
                <a:avLst/>
                <a:gdLst/>
                <a:ahLst/>
                <a:cxnLst/>
                <a:rect l="l" t="t" r="r" b="b"/>
                <a:pathLst>
                  <a:path w="75837" h="75837" fill="none" extrusionOk="0">
                    <a:moveTo>
                      <a:pt x="1" y="75836"/>
                    </a:moveTo>
                    <a:lnTo>
                      <a:pt x="75837"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313" name="Google Shape;313;p8"/>
              <p:cNvSpPr/>
              <p:nvPr/>
            </p:nvSpPr>
            <p:spPr>
              <a:xfrm>
                <a:off x="1800803" y="1767246"/>
                <a:ext cx="1141274" cy="1143053"/>
              </a:xfrm>
              <a:custGeom>
                <a:avLst/>
                <a:gdLst/>
                <a:ahLst/>
                <a:cxnLst/>
                <a:rect l="l" t="t" r="r" b="b"/>
                <a:pathLst>
                  <a:path w="75870" h="75837" fill="none" extrusionOk="0">
                    <a:moveTo>
                      <a:pt x="1" y="75836"/>
                    </a:moveTo>
                    <a:lnTo>
                      <a:pt x="75869"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314" name="Google Shape;314;p8"/>
              <p:cNvSpPr/>
              <p:nvPr/>
            </p:nvSpPr>
            <p:spPr>
              <a:xfrm>
                <a:off x="1883078" y="1863201"/>
                <a:ext cx="1128967" cy="1138508"/>
              </a:xfrm>
              <a:custGeom>
                <a:avLst/>
                <a:gdLst/>
                <a:ahLst/>
                <a:cxnLst/>
                <a:rect l="l" t="t" r="r" b="b"/>
                <a:pathLst>
                  <a:path w="74828" h="74828" fill="none" extrusionOk="0">
                    <a:moveTo>
                      <a:pt x="0" y="74828"/>
                    </a:moveTo>
                    <a:lnTo>
                      <a:pt x="74828" y="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315" name="Google Shape;315;p8"/>
              <p:cNvSpPr/>
              <p:nvPr/>
            </p:nvSpPr>
            <p:spPr>
              <a:xfrm>
                <a:off x="2027500" y="1971325"/>
                <a:ext cx="1042275" cy="1042275"/>
              </a:xfrm>
              <a:custGeom>
                <a:avLst/>
                <a:gdLst/>
                <a:ahLst/>
                <a:cxnLst/>
                <a:rect l="l" t="t" r="r" b="b"/>
                <a:pathLst>
                  <a:path w="41691" h="41691" fill="none" extrusionOk="0">
                    <a:moveTo>
                      <a:pt x="41691" y="0"/>
                    </a:moveTo>
                    <a:lnTo>
                      <a:pt x="1" y="4169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316" name="Google Shape;316;p8"/>
              <p:cNvSpPr/>
              <p:nvPr/>
            </p:nvSpPr>
            <p:spPr>
              <a:xfrm>
                <a:off x="2152700" y="2096525"/>
                <a:ext cx="958550" cy="958525"/>
              </a:xfrm>
              <a:custGeom>
                <a:avLst/>
                <a:gdLst/>
                <a:ahLst/>
                <a:cxnLst/>
                <a:rect l="l" t="t" r="r" b="b"/>
                <a:pathLst>
                  <a:path w="38342" h="38341" fill="none" extrusionOk="0">
                    <a:moveTo>
                      <a:pt x="38341" y="0"/>
                    </a:moveTo>
                    <a:lnTo>
                      <a:pt x="1" y="3834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317" name="Google Shape;317;p8"/>
              <p:cNvSpPr/>
              <p:nvPr/>
            </p:nvSpPr>
            <p:spPr>
              <a:xfrm>
                <a:off x="2298225" y="2241225"/>
                <a:ext cx="834150" cy="834975"/>
              </a:xfrm>
              <a:custGeom>
                <a:avLst/>
                <a:gdLst/>
                <a:ahLst/>
                <a:cxnLst/>
                <a:rect l="l" t="t" r="r" b="b"/>
                <a:pathLst>
                  <a:path w="33366" h="33399" fill="none" extrusionOk="0">
                    <a:moveTo>
                      <a:pt x="33366" y="1"/>
                    </a:moveTo>
                    <a:lnTo>
                      <a:pt x="1" y="33398"/>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318" name="Google Shape;318;p8"/>
              <p:cNvSpPr/>
              <p:nvPr/>
            </p:nvSpPr>
            <p:spPr>
              <a:xfrm>
                <a:off x="2473825" y="2417650"/>
                <a:ext cx="648800" cy="648800"/>
              </a:xfrm>
              <a:custGeom>
                <a:avLst/>
                <a:gdLst/>
                <a:ahLst/>
                <a:cxnLst/>
                <a:rect l="l" t="t" r="r" b="b"/>
                <a:pathLst>
                  <a:path w="25952" h="25952" fill="none" extrusionOk="0">
                    <a:moveTo>
                      <a:pt x="25952" y="0"/>
                    </a:moveTo>
                    <a:lnTo>
                      <a:pt x="1" y="2595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319" name="Google Shape;319;p8"/>
              <p:cNvSpPr/>
              <p:nvPr/>
            </p:nvSpPr>
            <p:spPr>
              <a:xfrm>
                <a:off x="2730750" y="2674550"/>
                <a:ext cx="300825" cy="300825"/>
              </a:xfrm>
              <a:custGeom>
                <a:avLst/>
                <a:gdLst/>
                <a:ahLst/>
                <a:cxnLst/>
                <a:rect l="l" t="t" r="r" b="b"/>
                <a:pathLst>
                  <a:path w="12033" h="12033" fill="none" extrusionOk="0">
                    <a:moveTo>
                      <a:pt x="12032" y="1"/>
                    </a:moveTo>
                    <a:lnTo>
                      <a:pt x="0" y="12033"/>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grpSp>
      </p:grpSp>
      <p:grpSp>
        <p:nvGrpSpPr>
          <p:cNvPr id="320" name="Google Shape;320;p8"/>
          <p:cNvGrpSpPr/>
          <p:nvPr/>
        </p:nvGrpSpPr>
        <p:grpSpPr>
          <a:xfrm flipH="1">
            <a:off x="7450711" y="4541394"/>
            <a:ext cx="2577160" cy="2638569"/>
            <a:chOff x="-1115775" y="4467744"/>
            <a:chExt cx="2577160" cy="2638569"/>
          </a:xfrm>
        </p:grpSpPr>
        <p:sp>
          <p:nvSpPr>
            <p:cNvPr id="321" name="Google Shape;321;p8"/>
            <p:cNvSpPr/>
            <p:nvPr/>
          </p:nvSpPr>
          <p:spPr>
            <a:xfrm>
              <a:off x="-961762" y="4467744"/>
              <a:ext cx="1751700" cy="1751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grpSp>
          <p:nvGrpSpPr>
            <p:cNvPr id="322" name="Google Shape;322;p8"/>
            <p:cNvGrpSpPr/>
            <p:nvPr/>
          </p:nvGrpSpPr>
          <p:grpSpPr>
            <a:xfrm rot="5400000" flipH="1">
              <a:off x="-1115103" y="4529824"/>
              <a:ext cx="2575817" cy="2577160"/>
              <a:chOff x="1550275" y="1493275"/>
              <a:chExt cx="1582100" cy="1582925"/>
            </a:xfrm>
          </p:grpSpPr>
          <p:sp>
            <p:nvSpPr>
              <p:cNvPr id="323" name="Google Shape;323;p8"/>
              <p:cNvSpPr/>
              <p:nvPr/>
            </p:nvSpPr>
            <p:spPr>
              <a:xfrm>
                <a:off x="1650275" y="1594100"/>
                <a:ext cx="301650" cy="300825"/>
              </a:xfrm>
              <a:custGeom>
                <a:avLst/>
                <a:gdLst/>
                <a:ahLst/>
                <a:cxnLst/>
                <a:rect l="l" t="t" r="r" b="b"/>
                <a:pathLst>
                  <a:path w="12066" h="12033" fill="none" extrusionOk="0">
                    <a:moveTo>
                      <a:pt x="1" y="12032"/>
                    </a:moveTo>
                    <a:lnTo>
                      <a:pt x="12065" y="0"/>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324" name="Google Shape;324;p8"/>
              <p:cNvSpPr/>
              <p:nvPr/>
            </p:nvSpPr>
            <p:spPr>
              <a:xfrm>
                <a:off x="1560025" y="1503850"/>
                <a:ext cx="648800" cy="647975"/>
              </a:xfrm>
              <a:custGeom>
                <a:avLst/>
                <a:gdLst/>
                <a:ahLst/>
                <a:cxnLst/>
                <a:rect l="l" t="t" r="r" b="b"/>
                <a:pathLst>
                  <a:path w="25952" h="25919" fill="none" extrusionOk="0">
                    <a:moveTo>
                      <a:pt x="1" y="25919"/>
                    </a:moveTo>
                    <a:lnTo>
                      <a:pt x="25952" y="0"/>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325" name="Google Shape;325;p8"/>
              <p:cNvSpPr/>
              <p:nvPr/>
            </p:nvSpPr>
            <p:spPr>
              <a:xfrm>
                <a:off x="1550275" y="1493275"/>
                <a:ext cx="834150" cy="834975"/>
              </a:xfrm>
              <a:custGeom>
                <a:avLst/>
                <a:gdLst/>
                <a:ahLst/>
                <a:cxnLst/>
                <a:rect l="l" t="t" r="r" b="b"/>
                <a:pathLst>
                  <a:path w="33366" h="33399" fill="none" extrusionOk="0">
                    <a:moveTo>
                      <a:pt x="1" y="33398"/>
                    </a:moveTo>
                    <a:lnTo>
                      <a:pt x="33366" y="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326" name="Google Shape;326;p8"/>
              <p:cNvSpPr/>
              <p:nvPr/>
            </p:nvSpPr>
            <p:spPr>
              <a:xfrm>
                <a:off x="1571425" y="1514425"/>
                <a:ext cx="957725" cy="958525"/>
              </a:xfrm>
              <a:custGeom>
                <a:avLst/>
                <a:gdLst/>
                <a:ahLst/>
                <a:cxnLst/>
                <a:rect l="l" t="t" r="r" b="b"/>
                <a:pathLst>
                  <a:path w="38309" h="38341" fill="none" extrusionOk="0">
                    <a:moveTo>
                      <a:pt x="0" y="38341"/>
                    </a:moveTo>
                    <a:lnTo>
                      <a:pt x="38308" y="0"/>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327" name="Google Shape;327;p8"/>
              <p:cNvSpPr/>
              <p:nvPr/>
            </p:nvSpPr>
            <p:spPr>
              <a:xfrm>
                <a:off x="1612875" y="1555875"/>
                <a:ext cx="1041475" cy="1042275"/>
              </a:xfrm>
              <a:custGeom>
                <a:avLst/>
                <a:gdLst/>
                <a:ahLst/>
                <a:cxnLst/>
                <a:rect l="l" t="t" r="r" b="b"/>
                <a:pathLst>
                  <a:path w="41659" h="41691" fill="none" extrusionOk="0">
                    <a:moveTo>
                      <a:pt x="1" y="41691"/>
                    </a:moveTo>
                    <a:lnTo>
                      <a:pt x="41658" y="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328" name="Google Shape;328;p8"/>
              <p:cNvSpPr/>
              <p:nvPr/>
            </p:nvSpPr>
            <p:spPr>
              <a:xfrm>
                <a:off x="1669800" y="1613600"/>
                <a:ext cx="1093475" cy="1092675"/>
              </a:xfrm>
              <a:custGeom>
                <a:avLst/>
                <a:gdLst/>
                <a:ahLst/>
                <a:cxnLst/>
                <a:rect l="l" t="t" r="r" b="b"/>
                <a:pathLst>
                  <a:path w="43739" h="43707" fill="none" extrusionOk="0">
                    <a:moveTo>
                      <a:pt x="0" y="43707"/>
                    </a:moveTo>
                    <a:lnTo>
                      <a:pt x="43739" y="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329" name="Google Shape;329;p8"/>
              <p:cNvSpPr/>
              <p:nvPr/>
            </p:nvSpPr>
            <p:spPr>
              <a:xfrm>
                <a:off x="1710100" y="1684329"/>
                <a:ext cx="1148362" cy="1145328"/>
              </a:xfrm>
              <a:custGeom>
                <a:avLst/>
                <a:gdLst/>
                <a:ahLst/>
                <a:cxnLst/>
                <a:rect l="l" t="t" r="r" b="b"/>
                <a:pathLst>
                  <a:path w="75837" h="75837" fill="none" extrusionOk="0">
                    <a:moveTo>
                      <a:pt x="1" y="75836"/>
                    </a:moveTo>
                    <a:lnTo>
                      <a:pt x="75837" y="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330" name="Google Shape;330;p8"/>
              <p:cNvSpPr/>
              <p:nvPr/>
            </p:nvSpPr>
            <p:spPr>
              <a:xfrm>
                <a:off x="1828936" y="1767251"/>
                <a:ext cx="1113203" cy="1126369"/>
              </a:xfrm>
              <a:custGeom>
                <a:avLst/>
                <a:gdLst/>
                <a:ahLst/>
                <a:cxnLst/>
                <a:rect l="l" t="t" r="r" b="b"/>
                <a:pathLst>
                  <a:path w="75870" h="75837" fill="none" extrusionOk="0">
                    <a:moveTo>
                      <a:pt x="1" y="75836"/>
                    </a:moveTo>
                    <a:lnTo>
                      <a:pt x="75869" y="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331" name="Google Shape;331;p8"/>
              <p:cNvSpPr/>
              <p:nvPr/>
            </p:nvSpPr>
            <p:spPr>
              <a:xfrm>
                <a:off x="1929499" y="1863204"/>
                <a:ext cx="1082574" cy="1112692"/>
              </a:xfrm>
              <a:custGeom>
                <a:avLst/>
                <a:gdLst/>
                <a:ahLst/>
                <a:cxnLst/>
                <a:rect l="l" t="t" r="r" b="b"/>
                <a:pathLst>
                  <a:path w="74828" h="74828" fill="none" extrusionOk="0">
                    <a:moveTo>
                      <a:pt x="0" y="74828"/>
                    </a:moveTo>
                    <a:lnTo>
                      <a:pt x="74828" y="0"/>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332" name="Google Shape;332;p8"/>
              <p:cNvSpPr/>
              <p:nvPr/>
            </p:nvSpPr>
            <p:spPr>
              <a:xfrm>
                <a:off x="2027500" y="1971325"/>
                <a:ext cx="1042275" cy="1042275"/>
              </a:xfrm>
              <a:custGeom>
                <a:avLst/>
                <a:gdLst/>
                <a:ahLst/>
                <a:cxnLst/>
                <a:rect l="l" t="t" r="r" b="b"/>
                <a:pathLst>
                  <a:path w="41691" h="41691" fill="none" extrusionOk="0">
                    <a:moveTo>
                      <a:pt x="41691" y="0"/>
                    </a:moveTo>
                    <a:lnTo>
                      <a:pt x="1" y="41690"/>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333" name="Google Shape;333;p8"/>
              <p:cNvSpPr/>
              <p:nvPr/>
            </p:nvSpPr>
            <p:spPr>
              <a:xfrm>
                <a:off x="2152700" y="2096525"/>
                <a:ext cx="958550" cy="958525"/>
              </a:xfrm>
              <a:custGeom>
                <a:avLst/>
                <a:gdLst/>
                <a:ahLst/>
                <a:cxnLst/>
                <a:rect l="l" t="t" r="r" b="b"/>
                <a:pathLst>
                  <a:path w="38342" h="38341" fill="none" extrusionOk="0">
                    <a:moveTo>
                      <a:pt x="38341" y="0"/>
                    </a:moveTo>
                    <a:lnTo>
                      <a:pt x="1" y="3834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334" name="Google Shape;334;p8"/>
              <p:cNvSpPr/>
              <p:nvPr/>
            </p:nvSpPr>
            <p:spPr>
              <a:xfrm>
                <a:off x="2298225" y="2241225"/>
                <a:ext cx="834150" cy="834975"/>
              </a:xfrm>
              <a:custGeom>
                <a:avLst/>
                <a:gdLst/>
                <a:ahLst/>
                <a:cxnLst/>
                <a:rect l="l" t="t" r="r" b="b"/>
                <a:pathLst>
                  <a:path w="33366" h="33399" fill="none" extrusionOk="0">
                    <a:moveTo>
                      <a:pt x="33366" y="1"/>
                    </a:moveTo>
                    <a:lnTo>
                      <a:pt x="1" y="33398"/>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335" name="Google Shape;335;p8"/>
              <p:cNvSpPr/>
              <p:nvPr/>
            </p:nvSpPr>
            <p:spPr>
              <a:xfrm>
                <a:off x="2473825" y="2417650"/>
                <a:ext cx="648800" cy="648800"/>
              </a:xfrm>
              <a:custGeom>
                <a:avLst/>
                <a:gdLst/>
                <a:ahLst/>
                <a:cxnLst/>
                <a:rect l="l" t="t" r="r" b="b"/>
                <a:pathLst>
                  <a:path w="25952" h="25952" fill="none" extrusionOk="0">
                    <a:moveTo>
                      <a:pt x="25952" y="0"/>
                    </a:moveTo>
                    <a:lnTo>
                      <a:pt x="1" y="2595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336" name="Google Shape;336;p8"/>
              <p:cNvSpPr/>
              <p:nvPr/>
            </p:nvSpPr>
            <p:spPr>
              <a:xfrm>
                <a:off x="2730750" y="2674550"/>
                <a:ext cx="300825" cy="300825"/>
              </a:xfrm>
              <a:custGeom>
                <a:avLst/>
                <a:gdLst/>
                <a:ahLst/>
                <a:cxnLst/>
                <a:rect l="l" t="t" r="r" b="b"/>
                <a:pathLst>
                  <a:path w="12033" h="12033" fill="none" extrusionOk="0">
                    <a:moveTo>
                      <a:pt x="12032" y="1"/>
                    </a:moveTo>
                    <a:lnTo>
                      <a:pt x="0" y="12033"/>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grpSp>
      </p:grpSp>
      <p:grpSp>
        <p:nvGrpSpPr>
          <p:cNvPr id="337" name="Google Shape;337;p8"/>
          <p:cNvGrpSpPr/>
          <p:nvPr/>
        </p:nvGrpSpPr>
        <p:grpSpPr>
          <a:xfrm>
            <a:off x="-933564" y="4541394"/>
            <a:ext cx="2577160" cy="2638569"/>
            <a:chOff x="-1115775" y="4467744"/>
            <a:chExt cx="2577160" cy="2638569"/>
          </a:xfrm>
        </p:grpSpPr>
        <p:sp>
          <p:nvSpPr>
            <p:cNvPr id="338" name="Google Shape;338;p8"/>
            <p:cNvSpPr/>
            <p:nvPr/>
          </p:nvSpPr>
          <p:spPr>
            <a:xfrm>
              <a:off x="-961762" y="4467744"/>
              <a:ext cx="1751700" cy="1751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grpSp>
          <p:nvGrpSpPr>
            <p:cNvPr id="339" name="Google Shape;339;p8"/>
            <p:cNvGrpSpPr/>
            <p:nvPr/>
          </p:nvGrpSpPr>
          <p:grpSpPr>
            <a:xfrm rot="5400000" flipH="1">
              <a:off x="-1115103" y="4529824"/>
              <a:ext cx="2575817" cy="2577160"/>
              <a:chOff x="1550275" y="1493275"/>
              <a:chExt cx="1582100" cy="1582925"/>
            </a:xfrm>
          </p:grpSpPr>
          <p:sp>
            <p:nvSpPr>
              <p:cNvPr id="340" name="Google Shape;340;p8"/>
              <p:cNvSpPr/>
              <p:nvPr/>
            </p:nvSpPr>
            <p:spPr>
              <a:xfrm>
                <a:off x="1650275" y="1594100"/>
                <a:ext cx="301650" cy="300825"/>
              </a:xfrm>
              <a:custGeom>
                <a:avLst/>
                <a:gdLst/>
                <a:ahLst/>
                <a:cxnLst/>
                <a:rect l="l" t="t" r="r" b="b"/>
                <a:pathLst>
                  <a:path w="12066" h="12033" fill="none" extrusionOk="0">
                    <a:moveTo>
                      <a:pt x="1" y="12032"/>
                    </a:moveTo>
                    <a:lnTo>
                      <a:pt x="12065" y="0"/>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341" name="Google Shape;341;p8"/>
              <p:cNvSpPr/>
              <p:nvPr/>
            </p:nvSpPr>
            <p:spPr>
              <a:xfrm>
                <a:off x="1560025" y="1503850"/>
                <a:ext cx="648800" cy="647975"/>
              </a:xfrm>
              <a:custGeom>
                <a:avLst/>
                <a:gdLst/>
                <a:ahLst/>
                <a:cxnLst/>
                <a:rect l="l" t="t" r="r" b="b"/>
                <a:pathLst>
                  <a:path w="25952" h="25919" fill="none" extrusionOk="0">
                    <a:moveTo>
                      <a:pt x="1" y="25919"/>
                    </a:moveTo>
                    <a:lnTo>
                      <a:pt x="25952" y="0"/>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342" name="Google Shape;342;p8"/>
              <p:cNvSpPr/>
              <p:nvPr/>
            </p:nvSpPr>
            <p:spPr>
              <a:xfrm>
                <a:off x="1550275" y="1493275"/>
                <a:ext cx="834150" cy="834975"/>
              </a:xfrm>
              <a:custGeom>
                <a:avLst/>
                <a:gdLst/>
                <a:ahLst/>
                <a:cxnLst/>
                <a:rect l="l" t="t" r="r" b="b"/>
                <a:pathLst>
                  <a:path w="33366" h="33399" fill="none" extrusionOk="0">
                    <a:moveTo>
                      <a:pt x="1" y="33398"/>
                    </a:moveTo>
                    <a:lnTo>
                      <a:pt x="33366" y="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343" name="Google Shape;343;p8"/>
              <p:cNvSpPr/>
              <p:nvPr/>
            </p:nvSpPr>
            <p:spPr>
              <a:xfrm>
                <a:off x="1571425" y="1514425"/>
                <a:ext cx="957725" cy="958525"/>
              </a:xfrm>
              <a:custGeom>
                <a:avLst/>
                <a:gdLst/>
                <a:ahLst/>
                <a:cxnLst/>
                <a:rect l="l" t="t" r="r" b="b"/>
                <a:pathLst>
                  <a:path w="38309" h="38341" fill="none" extrusionOk="0">
                    <a:moveTo>
                      <a:pt x="0" y="38341"/>
                    </a:moveTo>
                    <a:lnTo>
                      <a:pt x="38308" y="0"/>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344" name="Google Shape;344;p8"/>
              <p:cNvSpPr/>
              <p:nvPr/>
            </p:nvSpPr>
            <p:spPr>
              <a:xfrm>
                <a:off x="1612875" y="1555875"/>
                <a:ext cx="1041475" cy="1042275"/>
              </a:xfrm>
              <a:custGeom>
                <a:avLst/>
                <a:gdLst/>
                <a:ahLst/>
                <a:cxnLst/>
                <a:rect l="l" t="t" r="r" b="b"/>
                <a:pathLst>
                  <a:path w="41659" h="41691" fill="none" extrusionOk="0">
                    <a:moveTo>
                      <a:pt x="1" y="41691"/>
                    </a:moveTo>
                    <a:lnTo>
                      <a:pt x="41658" y="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345" name="Google Shape;345;p8"/>
              <p:cNvSpPr/>
              <p:nvPr/>
            </p:nvSpPr>
            <p:spPr>
              <a:xfrm>
                <a:off x="1669800" y="1613600"/>
                <a:ext cx="1093475" cy="1092675"/>
              </a:xfrm>
              <a:custGeom>
                <a:avLst/>
                <a:gdLst/>
                <a:ahLst/>
                <a:cxnLst/>
                <a:rect l="l" t="t" r="r" b="b"/>
                <a:pathLst>
                  <a:path w="43739" h="43707" fill="none" extrusionOk="0">
                    <a:moveTo>
                      <a:pt x="0" y="43707"/>
                    </a:moveTo>
                    <a:lnTo>
                      <a:pt x="43739" y="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346" name="Google Shape;346;p8"/>
              <p:cNvSpPr/>
              <p:nvPr/>
            </p:nvSpPr>
            <p:spPr>
              <a:xfrm>
                <a:off x="1710100" y="1684329"/>
                <a:ext cx="1148362" cy="1145328"/>
              </a:xfrm>
              <a:custGeom>
                <a:avLst/>
                <a:gdLst/>
                <a:ahLst/>
                <a:cxnLst/>
                <a:rect l="l" t="t" r="r" b="b"/>
                <a:pathLst>
                  <a:path w="75837" h="75837" fill="none" extrusionOk="0">
                    <a:moveTo>
                      <a:pt x="1" y="75836"/>
                    </a:moveTo>
                    <a:lnTo>
                      <a:pt x="75837" y="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347" name="Google Shape;347;p8"/>
              <p:cNvSpPr/>
              <p:nvPr/>
            </p:nvSpPr>
            <p:spPr>
              <a:xfrm>
                <a:off x="1828936" y="1767251"/>
                <a:ext cx="1113203" cy="1126369"/>
              </a:xfrm>
              <a:custGeom>
                <a:avLst/>
                <a:gdLst/>
                <a:ahLst/>
                <a:cxnLst/>
                <a:rect l="l" t="t" r="r" b="b"/>
                <a:pathLst>
                  <a:path w="75870" h="75837" fill="none" extrusionOk="0">
                    <a:moveTo>
                      <a:pt x="1" y="75836"/>
                    </a:moveTo>
                    <a:lnTo>
                      <a:pt x="75869" y="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348" name="Google Shape;348;p8"/>
              <p:cNvSpPr/>
              <p:nvPr/>
            </p:nvSpPr>
            <p:spPr>
              <a:xfrm>
                <a:off x="1929499" y="1863204"/>
                <a:ext cx="1082574" cy="1112692"/>
              </a:xfrm>
              <a:custGeom>
                <a:avLst/>
                <a:gdLst/>
                <a:ahLst/>
                <a:cxnLst/>
                <a:rect l="l" t="t" r="r" b="b"/>
                <a:pathLst>
                  <a:path w="74828" h="74828" fill="none" extrusionOk="0">
                    <a:moveTo>
                      <a:pt x="0" y="74828"/>
                    </a:moveTo>
                    <a:lnTo>
                      <a:pt x="74828" y="0"/>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349" name="Google Shape;349;p8"/>
              <p:cNvSpPr/>
              <p:nvPr/>
            </p:nvSpPr>
            <p:spPr>
              <a:xfrm>
                <a:off x="2027500" y="1971325"/>
                <a:ext cx="1042275" cy="1042275"/>
              </a:xfrm>
              <a:custGeom>
                <a:avLst/>
                <a:gdLst/>
                <a:ahLst/>
                <a:cxnLst/>
                <a:rect l="l" t="t" r="r" b="b"/>
                <a:pathLst>
                  <a:path w="41691" h="41691" fill="none" extrusionOk="0">
                    <a:moveTo>
                      <a:pt x="41691" y="0"/>
                    </a:moveTo>
                    <a:lnTo>
                      <a:pt x="1" y="41690"/>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350" name="Google Shape;350;p8"/>
              <p:cNvSpPr/>
              <p:nvPr/>
            </p:nvSpPr>
            <p:spPr>
              <a:xfrm>
                <a:off x="2152700" y="2096525"/>
                <a:ext cx="958550" cy="958525"/>
              </a:xfrm>
              <a:custGeom>
                <a:avLst/>
                <a:gdLst/>
                <a:ahLst/>
                <a:cxnLst/>
                <a:rect l="l" t="t" r="r" b="b"/>
                <a:pathLst>
                  <a:path w="38342" h="38341" fill="none" extrusionOk="0">
                    <a:moveTo>
                      <a:pt x="38341" y="0"/>
                    </a:moveTo>
                    <a:lnTo>
                      <a:pt x="1" y="3834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351" name="Google Shape;351;p8"/>
              <p:cNvSpPr/>
              <p:nvPr/>
            </p:nvSpPr>
            <p:spPr>
              <a:xfrm>
                <a:off x="2298225" y="2241225"/>
                <a:ext cx="834150" cy="834975"/>
              </a:xfrm>
              <a:custGeom>
                <a:avLst/>
                <a:gdLst/>
                <a:ahLst/>
                <a:cxnLst/>
                <a:rect l="l" t="t" r="r" b="b"/>
                <a:pathLst>
                  <a:path w="33366" h="33399" fill="none" extrusionOk="0">
                    <a:moveTo>
                      <a:pt x="33366" y="1"/>
                    </a:moveTo>
                    <a:lnTo>
                      <a:pt x="1" y="33398"/>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352" name="Google Shape;352;p8"/>
              <p:cNvSpPr/>
              <p:nvPr/>
            </p:nvSpPr>
            <p:spPr>
              <a:xfrm>
                <a:off x="2473825" y="2417650"/>
                <a:ext cx="648800" cy="648800"/>
              </a:xfrm>
              <a:custGeom>
                <a:avLst/>
                <a:gdLst/>
                <a:ahLst/>
                <a:cxnLst/>
                <a:rect l="l" t="t" r="r" b="b"/>
                <a:pathLst>
                  <a:path w="25952" h="25952" fill="none" extrusionOk="0">
                    <a:moveTo>
                      <a:pt x="25952" y="0"/>
                    </a:moveTo>
                    <a:lnTo>
                      <a:pt x="1" y="2595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353" name="Google Shape;353;p8"/>
              <p:cNvSpPr/>
              <p:nvPr/>
            </p:nvSpPr>
            <p:spPr>
              <a:xfrm>
                <a:off x="2730750" y="2674550"/>
                <a:ext cx="300825" cy="300825"/>
              </a:xfrm>
              <a:custGeom>
                <a:avLst/>
                <a:gdLst/>
                <a:ahLst/>
                <a:cxnLst/>
                <a:rect l="l" t="t" r="r" b="b"/>
                <a:pathLst>
                  <a:path w="12033" h="12033" fill="none" extrusionOk="0">
                    <a:moveTo>
                      <a:pt x="12032" y="1"/>
                    </a:moveTo>
                    <a:lnTo>
                      <a:pt x="0" y="12033"/>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gr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4"/>
        <p:cNvGrpSpPr/>
        <p:nvPr/>
      </p:nvGrpSpPr>
      <p:grpSpPr>
        <a:xfrm>
          <a:off x="0" y="0"/>
          <a:ext cx="0" cy="0"/>
          <a:chOff x="0" y="0"/>
          <a:chExt cx="0" cy="0"/>
        </a:xfrm>
      </p:grpSpPr>
      <p:sp>
        <p:nvSpPr>
          <p:cNvPr id="355" name="Google Shape;355;p9"/>
          <p:cNvSpPr txBox="1">
            <a:spLocks noGrp="1"/>
          </p:cNvSpPr>
          <p:nvPr>
            <p:ph type="title"/>
          </p:nvPr>
        </p:nvSpPr>
        <p:spPr>
          <a:xfrm>
            <a:off x="4276925" y="1364150"/>
            <a:ext cx="4153800" cy="800400"/>
          </a:xfrm>
          <a:prstGeom prst="rect">
            <a:avLst/>
          </a:prstGeom>
        </p:spPr>
        <p:txBody>
          <a:bodyPr spcFirstLastPara="1" wrap="square" lIns="91425" tIns="91425" rIns="91425" bIns="91425" anchor="t" anchorCtr="0">
            <a:noAutofit/>
          </a:bodyPr>
          <a:lstStyle>
            <a:lvl1pPr lvl="0" algn="r">
              <a:spcBef>
                <a:spcPts val="0"/>
              </a:spcBef>
              <a:spcAft>
                <a:spcPts val="0"/>
              </a:spcAft>
              <a:buSzPts val="6000"/>
              <a:buNone/>
              <a:defRPr sz="4000"/>
            </a:lvl1pPr>
            <a:lvl2pPr lvl="1" algn="l">
              <a:spcBef>
                <a:spcPts val="0"/>
              </a:spcBef>
              <a:spcAft>
                <a:spcPts val="0"/>
              </a:spcAft>
              <a:buSzPts val="6000"/>
              <a:buNone/>
              <a:defRPr sz="6000"/>
            </a:lvl2pPr>
            <a:lvl3pPr lvl="2" algn="l">
              <a:spcBef>
                <a:spcPts val="0"/>
              </a:spcBef>
              <a:spcAft>
                <a:spcPts val="0"/>
              </a:spcAft>
              <a:buSzPts val="6000"/>
              <a:buNone/>
              <a:defRPr sz="6000"/>
            </a:lvl3pPr>
            <a:lvl4pPr lvl="3" algn="l">
              <a:spcBef>
                <a:spcPts val="0"/>
              </a:spcBef>
              <a:spcAft>
                <a:spcPts val="0"/>
              </a:spcAft>
              <a:buSzPts val="6000"/>
              <a:buNone/>
              <a:defRPr sz="6000"/>
            </a:lvl4pPr>
            <a:lvl5pPr lvl="4" algn="l">
              <a:spcBef>
                <a:spcPts val="0"/>
              </a:spcBef>
              <a:spcAft>
                <a:spcPts val="0"/>
              </a:spcAft>
              <a:buSzPts val="6000"/>
              <a:buNone/>
              <a:defRPr sz="6000"/>
            </a:lvl5pPr>
            <a:lvl6pPr lvl="5" algn="l">
              <a:spcBef>
                <a:spcPts val="0"/>
              </a:spcBef>
              <a:spcAft>
                <a:spcPts val="0"/>
              </a:spcAft>
              <a:buSzPts val="6000"/>
              <a:buNone/>
              <a:defRPr sz="6000"/>
            </a:lvl6pPr>
            <a:lvl7pPr lvl="6" algn="l">
              <a:spcBef>
                <a:spcPts val="0"/>
              </a:spcBef>
              <a:spcAft>
                <a:spcPts val="0"/>
              </a:spcAft>
              <a:buSzPts val="6000"/>
              <a:buNone/>
              <a:defRPr sz="6000"/>
            </a:lvl7pPr>
            <a:lvl8pPr lvl="7" algn="l">
              <a:spcBef>
                <a:spcPts val="0"/>
              </a:spcBef>
              <a:spcAft>
                <a:spcPts val="0"/>
              </a:spcAft>
              <a:buSzPts val="6000"/>
              <a:buNone/>
              <a:defRPr sz="6000"/>
            </a:lvl8pPr>
            <a:lvl9pPr lvl="8" algn="l">
              <a:spcBef>
                <a:spcPts val="0"/>
              </a:spcBef>
              <a:spcAft>
                <a:spcPts val="0"/>
              </a:spcAft>
              <a:buSzPts val="6000"/>
              <a:buNone/>
              <a:defRPr sz="6000"/>
            </a:lvl9pPr>
          </a:lstStyle>
          <a:p>
            <a:endParaRPr/>
          </a:p>
        </p:txBody>
      </p:sp>
      <p:sp>
        <p:nvSpPr>
          <p:cNvPr id="356" name="Google Shape;356;p9"/>
          <p:cNvSpPr txBox="1">
            <a:spLocks noGrp="1"/>
          </p:cNvSpPr>
          <p:nvPr>
            <p:ph type="subTitle" idx="1"/>
          </p:nvPr>
        </p:nvSpPr>
        <p:spPr>
          <a:xfrm>
            <a:off x="4276925" y="2305368"/>
            <a:ext cx="4153800" cy="1416000"/>
          </a:xfrm>
          <a:prstGeom prst="rect">
            <a:avLst/>
          </a:prstGeom>
        </p:spPr>
        <p:txBody>
          <a:bodyPr spcFirstLastPara="1" wrap="square" lIns="91425" tIns="91425" rIns="91425" bIns="91425" anchor="t" anchorCtr="0">
            <a:noAutofit/>
          </a:bodyPr>
          <a:lstStyle>
            <a:lvl1pPr lvl="0" algn="r">
              <a:lnSpc>
                <a:spcPct val="100000"/>
              </a:lnSpc>
              <a:spcBef>
                <a:spcPts val="0"/>
              </a:spcBef>
              <a:spcAft>
                <a:spcPts val="0"/>
              </a:spcAft>
              <a:buSzPts val="1400"/>
              <a:buNone/>
              <a:defRPr sz="1400"/>
            </a:lvl1pPr>
            <a:lvl2pPr lvl="1">
              <a:lnSpc>
                <a:spcPct val="100000"/>
              </a:lnSpc>
              <a:spcBef>
                <a:spcPts val="0"/>
              </a:spcBef>
              <a:spcAft>
                <a:spcPts val="0"/>
              </a:spcAft>
              <a:buSzPts val="1400"/>
              <a:buNone/>
              <a:defRPr sz="1400"/>
            </a:lvl2pPr>
            <a:lvl3pPr lvl="2">
              <a:lnSpc>
                <a:spcPct val="100000"/>
              </a:lnSpc>
              <a:spcBef>
                <a:spcPts val="0"/>
              </a:spcBef>
              <a:spcAft>
                <a:spcPts val="0"/>
              </a:spcAft>
              <a:buSzPts val="1400"/>
              <a:buNone/>
              <a:defRPr sz="1400"/>
            </a:lvl3pPr>
            <a:lvl4pPr lvl="3">
              <a:lnSpc>
                <a:spcPct val="100000"/>
              </a:lnSpc>
              <a:spcBef>
                <a:spcPts val="0"/>
              </a:spcBef>
              <a:spcAft>
                <a:spcPts val="0"/>
              </a:spcAft>
              <a:buSzPts val="1400"/>
              <a:buNone/>
              <a:defRPr sz="1400"/>
            </a:lvl4pPr>
            <a:lvl5pPr lvl="4">
              <a:lnSpc>
                <a:spcPct val="100000"/>
              </a:lnSpc>
              <a:spcBef>
                <a:spcPts val="0"/>
              </a:spcBef>
              <a:spcAft>
                <a:spcPts val="0"/>
              </a:spcAft>
              <a:buSzPts val="1400"/>
              <a:buNone/>
              <a:defRPr sz="1400"/>
            </a:lvl5pPr>
            <a:lvl6pPr lvl="5">
              <a:lnSpc>
                <a:spcPct val="100000"/>
              </a:lnSpc>
              <a:spcBef>
                <a:spcPts val="0"/>
              </a:spcBef>
              <a:spcAft>
                <a:spcPts val="0"/>
              </a:spcAft>
              <a:buSzPts val="1400"/>
              <a:buNone/>
              <a:defRPr sz="1400"/>
            </a:lvl6pPr>
            <a:lvl7pPr lvl="6">
              <a:lnSpc>
                <a:spcPct val="100000"/>
              </a:lnSpc>
              <a:spcBef>
                <a:spcPts val="0"/>
              </a:spcBef>
              <a:spcAft>
                <a:spcPts val="0"/>
              </a:spcAft>
              <a:buSzPts val="1400"/>
              <a:buNone/>
              <a:defRPr sz="1400"/>
            </a:lvl7pPr>
            <a:lvl8pPr lvl="7">
              <a:lnSpc>
                <a:spcPct val="100000"/>
              </a:lnSpc>
              <a:spcBef>
                <a:spcPts val="0"/>
              </a:spcBef>
              <a:spcAft>
                <a:spcPts val="0"/>
              </a:spcAft>
              <a:buSzPts val="1400"/>
              <a:buNone/>
              <a:defRPr sz="1400"/>
            </a:lvl8pPr>
            <a:lvl9pPr lvl="8">
              <a:lnSpc>
                <a:spcPct val="100000"/>
              </a:lnSpc>
              <a:spcBef>
                <a:spcPts val="0"/>
              </a:spcBef>
              <a:spcAft>
                <a:spcPts val="0"/>
              </a:spcAft>
              <a:buSzPts val="1400"/>
              <a:buNone/>
              <a:defRPr sz="1400"/>
            </a:lvl9pPr>
          </a:lstStyle>
          <a:p>
            <a:endParaRPr/>
          </a:p>
        </p:txBody>
      </p:sp>
      <p:grpSp>
        <p:nvGrpSpPr>
          <p:cNvPr id="357" name="Google Shape;357;p9"/>
          <p:cNvGrpSpPr/>
          <p:nvPr/>
        </p:nvGrpSpPr>
        <p:grpSpPr>
          <a:xfrm rot="5400000" flipH="1">
            <a:off x="7816695" y="-1934597"/>
            <a:ext cx="2661273" cy="2575817"/>
            <a:chOff x="-1199887" y="4530496"/>
            <a:chExt cx="2661273" cy="2575817"/>
          </a:xfrm>
        </p:grpSpPr>
        <p:sp>
          <p:nvSpPr>
            <p:cNvPr id="358" name="Google Shape;358;p9"/>
            <p:cNvSpPr/>
            <p:nvPr/>
          </p:nvSpPr>
          <p:spPr>
            <a:xfrm>
              <a:off x="-1199887" y="4720752"/>
              <a:ext cx="1751700" cy="1751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grpSp>
          <p:nvGrpSpPr>
            <p:cNvPr id="359" name="Google Shape;359;p9"/>
            <p:cNvGrpSpPr/>
            <p:nvPr/>
          </p:nvGrpSpPr>
          <p:grpSpPr>
            <a:xfrm rot="5400000" flipH="1">
              <a:off x="-1115103" y="4529824"/>
              <a:ext cx="2575817" cy="2577160"/>
              <a:chOff x="1550275" y="1493275"/>
              <a:chExt cx="1582100" cy="1582925"/>
            </a:xfrm>
          </p:grpSpPr>
          <p:sp>
            <p:nvSpPr>
              <p:cNvPr id="360" name="Google Shape;360;p9"/>
              <p:cNvSpPr/>
              <p:nvPr/>
            </p:nvSpPr>
            <p:spPr>
              <a:xfrm>
                <a:off x="1650275" y="1594100"/>
                <a:ext cx="301650" cy="300825"/>
              </a:xfrm>
              <a:custGeom>
                <a:avLst/>
                <a:gdLst/>
                <a:ahLst/>
                <a:cxnLst/>
                <a:rect l="l" t="t" r="r" b="b"/>
                <a:pathLst>
                  <a:path w="12066" h="12033" fill="none" extrusionOk="0">
                    <a:moveTo>
                      <a:pt x="1" y="12032"/>
                    </a:moveTo>
                    <a:lnTo>
                      <a:pt x="12065" y="0"/>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361" name="Google Shape;361;p9"/>
              <p:cNvSpPr/>
              <p:nvPr/>
            </p:nvSpPr>
            <p:spPr>
              <a:xfrm>
                <a:off x="1560025" y="1503850"/>
                <a:ext cx="648800" cy="647975"/>
              </a:xfrm>
              <a:custGeom>
                <a:avLst/>
                <a:gdLst/>
                <a:ahLst/>
                <a:cxnLst/>
                <a:rect l="l" t="t" r="r" b="b"/>
                <a:pathLst>
                  <a:path w="25952" h="25919" fill="none" extrusionOk="0">
                    <a:moveTo>
                      <a:pt x="1" y="25919"/>
                    </a:moveTo>
                    <a:lnTo>
                      <a:pt x="25952" y="0"/>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362" name="Google Shape;362;p9"/>
              <p:cNvSpPr/>
              <p:nvPr/>
            </p:nvSpPr>
            <p:spPr>
              <a:xfrm>
                <a:off x="1550275" y="1493275"/>
                <a:ext cx="834150" cy="834975"/>
              </a:xfrm>
              <a:custGeom>
                <a:avLst/>
                <a:gdLst/>
                <a:ahLst/>
                <a:cxnLst/>
                <a:rect l="l" t="t" r="r" b="b"/>
                <a:pathLst>
                  <a:path w="33366" h="33399" fill="none" extrusionOk="0">
                    <a:moveTo>
                      <a:pt x="1" y="33398"/>
                    </a:moveTo>
                    <a:lnTo>
                      <a:pt x="33366" y="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363" name="Google Shape;363;p9"/>
              <p:cNvSpPr/>
              <p:nvPr/>
            </p:nvSpPr>
            <p:spPr>
              <a:xfrm>
                <a:off x="1571425" y="1514425"/>
                <a:ext cx="957725" cy="958525"/>
              </a:xfrm>
              <a:custGeom>
                <a:avLst/>
                <a:gdLst/>
                <a:ahLst/>
                <a:cxnLst/>
                <a:rect l="l" t="t" r="r" b="b"/>
                <a:pathLst>
                  <a:path w="38309" h="38341" fill="none" extrusionOk="0">
                    <a:moveTo>
                      <a:pt x="0" y="38341"/>
                    </a:moveTo>
                    <a:lnTo>
                      <a:pt x="38308" y="0"/>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364" name="Google Shape;364;p9"/>
              <p:cNvSpPr/>
              <p:nvPr/>
            </p:nvSpPr>
            <p:spPr>
              <a:xfrm>
                <a:off x="1612875" y="1555875"/>
                <a:ext cx="1041475" cy="1042275"/>
              </a:xfrm>
              <a:custGeom>
                <a:avLst/>
                <a:gdLst/>
                <a:ahLst/>
                <a:cxnLst/>
                <a:rect l="l" t="t" r="r" b="b"/>
                <a:pathLst>
                  <a:path w="41659" h="41691" fill="none" extrusionOk="0">
                    <a:moveTo>
                      <a:pt x="1" y="41691"/>
                    </a:moveTo>
                    <a:lnTo>
                      <a:pt x="41658" y="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365" name="Google Shape;365;p9"/>
              <p:cNvSpPr/>
              <p:nvPr/>
            </p:nvSpPr>
            <p:spPr>
              <a:xfrm>
                <a:off x="1669800" y="1613600"/>
                <a:ext cx="1093475" cy="1092675"/>
              </a:xfrm>
              <a:custGeom>
                <a:avLst/>
                <a:gdLst/>
                <a:ahLst/>
                <a:cxnLst/>
                <a:rect l="l" t="t" r="r" b="b"/>
                <a:pathLst>
                  <a:path w="43739" h="43707" fill="none" extrusionOk="0">
                    <a:moveTo>
                      <a:pt x="0" y="43707"/>
                    </a:moveTo>
                    <a:lnTo>
                      <a:pt x="43739" y="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366" name="Google Shape;366;p9"/>
              <p:cNvSpPr/>
              <p:nvPr/>
            </p:nvSpPr>
            <p:spPr>
              <a:xfrm>
                <a:off x="1710100" y="1684329"/>
                <a:ext cx="1148362" cy="1145328"/>
              </a:xfrm>
              <a:custGeom>
                <a:avLst/>
                <a:gdLst/>
                <a:ahLst/>
                <a:cxnLst/>
                <a:rect l="l" t="t" r="r" b="b"/>
                <a:pathLst>
                  <a:path w="75837" h="75837" fill="none" extrusionOk="0">
                    <a:moveTo>
                      <a:pt x="1" y="75836"/>
                    </a:moveTo>
                    <a:lnTo>
                      <a:pt x="75837" y="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367" name="Google Shape;367;p9"/>
              <p:cNvSpPr/>
              <p:nvPr/>
            </p:nvSpPr>
            <p:spPr>
              <a:xfrm>
                <a:off x="1828936" y="1767251"/>
                <a:ext cx="1113203" cy="1126369"/>
              </a:xfrm>
              <a:custGeom>
                <a:avLst/>
                <a:gdLst/>
                <a:ahLst/>
                <a:cxnLst/>
                <a:rect l="l" t="t" r="r" b="b"/>
                <a:pathLst>
                  <a:path w="75870" h="75837" fill="none" extrusionOk="0">
                    <a:moveTo>
                      <a:pt x="1" y="75836"/>
                    </a:moveTo>
                    <a:lnTo>
                      <a:pt x="75869" y="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368" name="Google Shape;368;p9"/>
              <p:cNvSpPr/>
              <p:nvPr/>
            </p:nvSpPr>
            <p:spPr>
              <a:xfrm>
                <a:off x="1929499" y="1863204"/>
                <a:ext cx="1082574" cy="1112692"/>
              </a:xfrm>
              <a:custGeom>
                <a:avLst/>
                <a:gdLst/>
                <a:ahLst/>
                <a:cxnLst/>
                <a:rect l="l" t="t" r="r" b="b"/>
                <a:pathLst>
                  <a:path w="74828" h="74828" fill="none" extrusionOk="0">
                    <a:moveTo>
                      <a:pt x="0" y="74828"/>
                    </a:moveTo>
                    <a:lnTo>
                      <a:pt x="74828" y="0"/>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369" name="Google Shape;369;p9"/>
              <p:cNvSpPr/>
              <p:nvPr/>
            </p:nvSpPr>
            <p:spPr>
              <a:xfrm>
                <a:off x="2027500" y="1971325"/>
                <a:ext cx="1042275" cy="1042275"/>
              </a:xfrm>
              <a:custGeom>
                <a:avLst/>
                <a:gdLst/>
                <a:ahLst/>
                <a:cxnLst/>
                <a:rect l="l" t="t" r="r" b="b"/>
                <a:pathLst>
                  <a:path w="41691" h="41691" fill="none" extrusionOk="0">
                    <a:moveTo>
                      <a:pt x="41691" y="0"/>
                    </a:moveTo>
                    <a:lnTo>
                      <a:pt x="1" y="41690"/>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370" name="Google Shape;370;p9"/>
              <p:cNvSpPr/>
              <p:nvPr/>
            </p:nvSpPr>
            <p:spPr>
              <a:xfrm>
                <a:off x="2152700" y="2096525"/>
                <a:ext cx="958550" cy="958525"/>
              </a:xfrm>
              <a:custGeom>
                <a:avLst/>
                <a:gdLst/>
                <a:ahLst/>
                <a:cxnLst/>
                <a:rect l="l" t="t" r="r" b="b"/>
                <a:pathLst>
                  <a:path w="38342" h="38341" fill="none" extrusionOk="0">
                    <a:moveTo>
                      <a:pt x="38341" y="0"/>
                    </a:moveTo>
                    <a:lnTo>
                      <a:pt x="1" y="3834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371" name="Google Shape;371;p9"/>
              <p:cNvSpPr/>
              <p:nvPr/>
            </p:nvSpPr>
            <p:spPr>
              <a:xfrm>
                <a:off x="2298225" y="2241225"/>
                <a:ext cx="834150" cy="834975"/>
              </a:xfrm>
              <a:custGeom>
                <a:avLst/>
                <a:gdLst/>
                <a:ahLst/>
                <a:cxnLst/>
                <a:rect l="l" t="t" r="r" b="b"/>
                <a:pathLst>
                  <a:path w="33366" h="33399" fill="none" extrusionOk="0">
                    <a:moveTo>
                      <a:pt x="33366" y="1"/>
                    </a:moveTo>
                    <a:lnTo>
                      <a:pt x="1" y="33398"/>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372" name="Google Shape;372;p9"/>
              <p:cNvSpPr/>
              <p:nvPr/>
            </p:nvSpPr>
            <p:spPr>
              <a:xfrm>
                <a:off x="2473825" y="2417650"/>
                <a:ext cx="648800" cy="648800"/>
              </a:xfrm>
              <a:custGeom>
                <a:avLst/>
                <a:gdLst/>
                <a:ahLst/>
                <a:cxnLst/>
                <a:rect l="l" t="t" r="r" b="b"/>
                <a:pathLst>
                  <a:path w="25952" h="25952" fill="none" extrusionOk="0">
                    <a:moveTo>
                      <a:pt x="25952" y="0"/>
                    </a:moveTo>
                    <a:lnTo>
                      <a:pt x="1" y="2595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373" name="Google Shape;373;p9"/>
              <p:cNvSpPr/>
              <p:nvPr/>
            </p:nvSpPr>
            <p:spPr>
              <a:xfrm>
                <a:off x="2730750" y="2674550"/>
                <a:ext cx="300825" cy="300825"/>
              </a:xfrm>
              <a:custGeom>
                <a:avLst/>
                <a:gdLst/>
                <a:ahLst/>
                <a:cxnLst/>
                <a:rect l="l" t="t" r="r" b="b"/>
                <a:pathLst>
                  <a:path w="12033" h="12033" fill="none" extrusionOk="0">
                    <a:moveTo>
                      <a:pt x="12032" y="1"/>
                    </a:moveTo>
                    <a:lnTo>
                      <a:pt x="0" y="12033"/>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grpSp>
      </p:grpSp>
      <p:grpSp>
        <p:nvGrpSpPr>
          <p:cNvPr id="374" name="Google Shape;374;p9"/>
          <p:cNvGrpSpPr/>
          <p:nvPr/>
        </p:nvGrpSpPr>
        <p:grpSpPr>
          <a:xfrm rot="5400000">
            <a:off x="-1249530" y="-1985919"/>
            <a:ext cx="2750618" cy="2741916"/>
            <a:chOff x="2724182" y="-1866850"/>
            <a:chExt cx="2750618" cy="2741916"/>
          </a:xfrm>
        </p:grpSpPr>
        <p:sp>
          <p:nvSpPr>
            <p:cNvPr id="375" name="Google Shape;375;p9"/>
            <p:cNvSpPr/>
            <p:nvPr/>
          </p:nvSpPr>
          <p:spPr>
            <a:xfrm>
              <a:off x="2822200" y="-1866850"/>
              <a:ext cx="2652600" cy="2637300"/>
            </a:xfrm>
            <a:prstGeom prst="ellipse">
              <a:avLst/>
            </a:prstGeom>
            <a:solidFill>
              <a:srgbClr val="FFFFFF">
                <a:alpha val="35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grpSp>
          <p:nvGrpSpPr>
            <p:cNvPr id="376" name="Google Shape;376;p9"/>
            <p:cNvGrpSpPr/>
            <p:nvPr/>
          </p:nvGrpSpPr>
          <p:grpSpPr>
            <a:xfrm rot="-5400000" flipH="1">
              <a:off x="2724854" y="-1701422"/>
              <a:ext cx="2575817" cy="2577160"/>
              <a:chOff x="1550275" y="1493275"/>
              <a:chExt cx="1582100" cy="1582925"/>
            </a:xfrm>
          </p:grpSpPr>
          <p:sp>
            <p:nvSpPr>
              <p:cNvPr id="377" name="Google Shape;377;p9"/>
              <p:cNvSpPr/>
              <p:nvPr/>
            </p:nvSpPr>
            <p:spPr>
              <a:xfrm>
                <a:off x="1650275" y="1594100"/>
                <a:ext cx="301650" cy="300825"/>
              </a:xfrm>
              <a:custGeom>
                <a:avLst/>
                <a:gdLst/>
                <a:ahLst/>
                <a:cxnLst/>
                <a:rect l="l" t="t" r="r" b="b"/>
                <a:pathLst>
                  <a:path w="12066" h="12033" fill="none" extrusionOk="0">
                    <a:moveTo>
                      <a:pt x="1" y="12032"/>
                    </a:moveTo>
                    <a:lnTo>
                      <a:pt x="12065" y="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378" name="Google Shape;378;p9"/>
              <p:cNvSpPr/>
              <p:nvPr/>
            </p:nvSpPr>
            <p:spPr>
              <a:xfrm>
                <a:off x="1560025" y="1503850"/>
                <a:ext cx="648800" cy="647975"/>
              </a:xfrm>
              <a:custGeom>
                <a:avLst/>
                <a:gdLst/>
                <a:ahLst/>
                <a:cxnLst/>
                <a:rect l="l" t="t" r="r" b="b"/>
                <a:pathLst>
                  <a:path w="25952" h="25919" fill="none" extrusionOk="0">
                    <a:moveTo>
                      <a:pt x="1" y="25919"/>
                    </a:moveTo>
                    <a:lnTo>
                      <a:pt x="25952" y="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379" name="Google Shape;379;p9"/>
              <p:cNvSpPr/>
              <p:nvPr/>
            </p:nvSpPr>
            <p:spPr>
              <a:xfrm>
                <a:off x="1550275" y="1493275"/>
                <a:ext cx="834150" cy="834975"/>
              </a:xfrm>
              <a:custGeom>
                <a:avLst/>
                <a:gdLst/>
                <a:ahLst/>
                <a:cxnLst/>
                <a:rect l="l" t="t" r="r" b="b"/>
                <a:pathLst>
                  <a:path w="33366" h="33399" fill="none" extrusionOk="0">
                    <a:moveTo>
                      <a:pt x="1" y="33398"/>
                    </a:moveTo>
                    <a:lnTo>
                      <a:pt x="33366"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380" name="Google Shape;380;p9"/>
              <p:cNvSpPr/>
              <p:nvPr/>
            </p:nvSpPr>
            <p:spPr>
              <a:xfrm>
                <a:off x="1571425" y="1514425"/>
                <a:ext cx="957725" cy="958525"/>
              </a:xfrm>
              <a:custGeom>
                <a:avLst/>
                <a:gdLst/>
                <a:ahLst/>
                <a:cxnLst/>
                <a:rect l="l" t="t" r="r" b="b"/>
                <a:pathLst>
                  <a:path w="38309" h="38341" fill="none" extrusionOk="0">
                    <a:moveTo>
                      <a:pt x="0" y="38341"/>
                    </a:moveTo>
                    <a:lnTo>
                      <a:pt x="38308" y="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381" name="Google Shape;381;p9"/>
              <p:cNvSpPr/>
              <p:nvPr/>
            </p:nvSpPr>
            <p:spPr>
              <a:xfrm>
                <a:off x="1612875" y="1555875"/>
                <a:ext cx="1041475" cy="1042275"/>
              </a:xfrm>
              <a:custGeom>
                <a:avLst/>
                <a:gdLst/>
                <a:ahLst/>
                <a:cxnLst/>
                <a:rect l="l" t="t" r="r" b="b"/>
                <a:pathLst>
                  <a:path w="41659" h="41691" fill="none" extrusionOk="0">
                    <a:moveTo>
                      <a:pt x="1" y="41691"/>
                    </a:moveTo>
                    <a:lnTo>
                      <a:pt x="41658"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382" name="Google Shape;382;p9"/>
              <p:cNvSpPr/>
              <p:nvPr/>
            </p:nvSpPr>
            <p:spPr>
              <a:xfrm>
                <a:off x="1669800" y="1613600"/>
                <a:ext cx="1093475" cy="1092675"/>
              </a:xfrm>
              <a:custGeom>
                <a:avLst/>
                <a:gdLst/>
                <a:ahLst/>
                <a:cxnLst/>
                <a:rect l="l" t="t" r="r" b="b"/>
                <a:pathLst>
                  <a:path w="43739" h="43707" fill="none" extrusionOk="0">
                    <a:moveTo>
                      <a:pt x="0" y="43707"/>
                    </a:moveTo>
                    <a:lnTo>
                      <a:pt x="43739"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383" name="Google Shape;383;p9"/>
              <p:cNvSpPr/>
              <p:nvPr/>
            </p:nvSpPr>
            <p:spPr>
              <a:xfrm>
                <a:off x="1735631" y="1684323"/>
                <a:ext cx="1122767" cy="1115752"/>
              </a:xfrm>
              <a:custGeom>
                <a:avLst/>
                <a:gdLst/>
                <a:ahLst/>
                <a:cxnLst/>
                <a:rect l="l" t="t" r="r" b="b"/>
                <a:pathLst>
                  <a:path w="75837" h="75837" fill="none" extrusionOk="0">
                    <a:moveTo>
                      <a:pt x="1" y="75836"/>
                    </a:moveTo>
                    <a:lnTo>
                      <a:pt x="75837"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384" name="Google Shape;384;p9"/>
              <p:cNvSpPr/>
              <p:nvPr/>
            </p:nvSpPr>
            <p:spPr>
              <a:xfrm>
                <a:off x="1781330" y="1767253"/>
                <a:ext cx="1160811" cy="1151585"/>
              </a:xfrm>
              <a:custGeom>
                <a:avLst/>
                <a:gdLst/>
                <a:ahLst/>
                <a:cxnLst/>
                <a:rect l="l" t="t" r="r" b="b"/>
                <a:pathLst>
                  <a:path w="75870" h="75837" fill="none" extrusionOk="0">
                    <a:moveTo>
                      <a:pt x="1" y="75836"/>
                    </a:moveTo>
                    <a:lnTo>
                      <a:pt x="75869"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385" name="Google Shape;385;p9"/>
              <p:cNvSpPr/>
              <p:nvPr/>
            </p:nvSpPr>
            <p:spPr>
              <a:xfrm>
                <a:off x="1891023" y="1863197"/>
                <a:ext cx="1121111" cy="1119801"/>
              </a:xfrm>
              <a:custGeom>
                <a:avLst/>
                <a:gdLst/>
                <a:ahLst/>
                <a:cxnLst/>
                <a:rect l="l" t="t" r="r" b="b"/>
                <a:pathLst>
                  <a:path w="74828" h="74828" fill="none" extrusionOk="0">
                    <a:moveTo>
                      <a:pt x="0" y="74828"/>
                    </a:moveTo>
                    <a:lnTo>
                      <a:pt x="74828" y="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386" name="Google Shape;386;p9"/>
              <p:cNvSpPr/>
              <p:nvPr/>
            </p:nvSpPr>
            <p:spPr>
              <a:xfrm>
                <a:off x="2027500" y="1971325"/>
                <a:ext cx="1042275" cy="1042275"/>
              </a:xfrm>
              <a:custGeom>
                <a:avLst/>
                <a:gdLst/>
                <a:ahLst/>
                <a:cxnLst/>
                <a:rect l="l" t="t" r="r" b="b"/>
                <a:pathLst>
                  <a:path w="41691" h="41691" fill="none" extrusionOk="0">
                    <a:moveTo>
                      <a:pt x="41691" y="0"/>
                    </a:moveTo>
                    <a:lnTo>
                      <a:pt x="1" y="4169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387" name="Google Shape;387;p9"/>
              <p:cNvSpPr/>
              <p:nvPr/>
            </p:nvSpPr>
            <p:spPr>
              <a:xfrm>
                <a:off x="2152700" y="2096525"/>
                <a:ext cx="958550" cy="958525"/>
              </a:xfrm>
              <a:custGeom>
                <a:avLst/>
                <a:gdLst/>
                <a:ahLst/>
                <a:cxnLst/>
                <a:rect l="l" t="t" r="r" b="b"/>
                <a:pathLst>
                  <a:path w="38342" h="38341" fill="none" extrusionOk="0">
                    <a:moveTo>
                      <a:pt x="38341" y="0"/>
                    </a:moveTo>
                    <a:lnTo>
                      <a:pt x="1" y="3834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388" name="Google Shape;388;p9"/>
              <p:cNvSpPr/>
              <p:nvPr/>
            </p:nvSpPr>
            <p:spPr>
              <a:xfrm>
                <a:off x="2298225" y="2241225"/>
                <a:ext cx="834150" cy="834975"/>
              </a:xfrm>
              <a:custGeom>
                <a:avLst/>
                <a:gdLst/>
                <a:ahLst/>
                <a:cxnLst/>
                <a:rect l="l" t="t" r="r" b="b"/>
                <a:pathLst>
                  <a:path w="33366" h="33399" fill="none" extrusionOk="0">
                    <a:moveTo>
                      <a:pt x="33366" y="1"/>
                    </a:moveTo>
                    <a:lnTo>
                      <a:pt x="1" y="33398"/>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389" name="Google Shape;389;p9"/>
              <p:cNvSpPr/>
              <p:nvPr/>
            </p:nvSpPr>
            <p:spPr>
              <a:xfrm>
                <a:off x="2473825" y="2417650"/>
                <a:ext cx="648800" cy="648800"/>
              </a:xfrm>
              <a:custGeom>
                <a:avLst/>
                <a:gdLst/>
                <a:ahLst/>
                <a:cxnLst/>
                <a:rect l="l" t="t" r="r" b="b"/>
                <a:pathLst>
                  <a:path w="25952" h="25952" fill="none" extrusionOk="0">
                    <a:moveTo>
                      <a:pt x="25952" y="0"/>
                    </a:moveTo>
                    <a:lnTo>
                      <a:pt x="1" y="2595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390" name="Google Shape;390;p9"/>
              <p:cNvSpPr/>
              <p:nvPr/>
            </p:nvSpPr>
            <p:spPr>
              <a:xfrm>
                <a:off x="2730750" y="2674550"/>
                <a:ext cx="300825" cy="300825"/>
              </a:xfrm>
              <a:custGeom>
                <a:avLst/>
                <a:gdLst/>
                <a:ahLst/>
                <a:cxnLst/>
                <a:rect l="l" t="t" r="r" b="b"/>
                <a:pathLst>
                  <a:path w="12033" h="12033" fill="none" extrusionOk="0">
                    <a:moveTo>
                      <a:pt x="12032" y="1"/>
                    </a:moveTo>
                    <a:lnTo>
                      <a:pt x="0" y="12033"/>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grpSp>
      </p:grpSp>
      <p:grpSp>
        <p:nvGrpSpPr>
          <p:cNvPr id="391" name="Google Shape;391;p9"/>
          <p:cNvGrpSpPr/>
          <p:nvPr/>
        </p:nvGrpSpPr>
        <p:grpSpPr>
          <a:xfrm rot="10800000">
            <a:off x="2973434" y="4525039"/>
            <a:ext cx="2750618" cy="2741916"/>
            <a:chOff x="2724182" y="-1866850"/>
            <a:chExt cx="2750618" cy="2741916"/>
          </a:xfrm>
        </p:grpSpPr>
        <p:sp>
          <p:nvSpPr>
            <p:cNvPr id="392" name="Google Shape;392;p9"/>
            <p:cNvSpPr/>
            <p:nvPr/>
          </p:nvSpPr>
          <p:spPr>
            <a:xfrm>
              <a:off x="2822200" y="-1866850"/>
              <a:ext cx="2652600" cy="2637300"/>
            </a:xfrm>
            <a:prstGeom prst="ellipse">
              <a:avLst/>
            </a:prstGeom>
            <a:solidFill>
              <a:srgbClr val="FFFFFF">
                <a:alpha val="35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grpSp>
          <p:nvGrpSpPr>
            <p:cNvPr id="393" name="Google Shape;393;p9"/>
            <p:cNvGrpSpPr/>
            <p:nvPr/>
          </p:nvGrpSpPr>
          <p:grpSpPr>
            <a:xfrm rot="-5400000" flipH="1">
              <a:off x="2724854" y="-1701422"/>
              <a:ext cx="2575817" cy="2577160"/>
              <a:chOff x="1550275" y="1493275"/>
              <a:chExt cx="1582100" cy="1582925"/>
            </a:xfrm>
          </p:grpSpPr>
          <p:sp>
            <p:nvSpPr>
              <p:cNvPr id="394" name="Google Shape;394;p9"/>
              <p:cNvSpPr/>
              <p:nvPr/>
            </p:nvSpPr>
            <p:spPr>
              <a:xfrm>
                <a:off x="1650275" y="1594100"/>
                <a:ext cx="301650" cy="300825"/>
              </a:xfrm>
              <a:custGeom>
                <a:avLst/>
                <a:gdLst/>
                <a:ahLst/>
                <a:cxnLst/>
                <a:rect l="l" t="t" r="r" b="b"/>
                <a:pathLst>
                  <a:path w="12066" h="12033" fill="none" extrusionOk="0">
                    <a:moveTo>
                      <a:pt x="1" y="12032"/>
                    </a:moveTo>
                    <a:lnTo>
                      <a:pt x="12065" y="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395" name="Google Shape;395;p9"/>
              <p:cNvSpPr/>
              <p:nvPr/>
            </p:nvSpPr>
            <p:spPr>
              <a:xfrm>
                <a:off x="1560025" y="1503850"/>
                <a:ext cx="648800" cy="647975"/>
              </a:xfrm>
              <a:custGeom>
                <a:avLst/>
                <a:gdLst/>
                <a:ahLst/>
                <a:cxnLst/>
                <a:rect l="l" t="t" r="r" b="b"/>
                <a:pathLst>
                  <a:path w="25952" h="25919" fill="none" extrusionOk="0">
                    <a:moveTo>
                      <a:pt x="1" y="25919"/>
                    </a:moveTo>
                    <a:lnTo>
                      <a:pt x="25952" y="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396" name="Google Shape;396;p9"/>
              <p:cNvSpPr/>
              <p:nvPr/>
            </p:nvSpPr>
            <p:spPr>
              <a:xfrm>
                <a:off x="1550275" y="1493275"/>
                <a:ext cx="834150" cy="834975"/>
              </a:xfrm>
              <a:custGeom>
                <a:avLst/>
                <a:gdLst/>
                <a:ahLst/>
                <a:cxnLst/>
                <a:rect l="l" t="t" r="r" b="b"/>
                <a:pathLst>
                  <a:path w="33366" h="33399" fill="none" extrusionOk="0">
                    <a:moveTo>
                      <a:pt x="1" y="33398"/>
                    </a:moveTo>
                    <a:lnTo>
                      <a:pt x="33366"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397" name="Google Shape;397;p9"/>
              <p:cNvSpPr/>
              <p:nvPr/>
            </p:nvSpPr>
            <p:spPr>
              <a:xfrm>
                <a:off x="1571425" y="1514425"/>
                <a:ext cx="957725" cy="958525"/>
              </a:xfrm>
              <a:custGeom>
                <a:avLst/>
                <a:gdLst/>
                <a:ahLst/>
                <a:cxnLst/>
                <a:rect l="l" t="t" r="r" b="b"/>
                <a:pathLst>
                  <a:path w="38309" h="38341" fill="none" extrusionOk="0">
                    <a:moveTo>
                      <a:pt x="0" y="38341"/>
                    </a:moveTo>
                    <a:lnTo>
                      <a:pt x="38308" y="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398" name="Google Shape;398;p9"/>
              <p:cNvSpPr/>
              <p:nvPr/>
            </p:nvSpPr>
            <p:spPr>
              <a:xfrm>
                <a:off x="1612875" y="1555875"/>
                <a:ext cx="1041475" cy="1042275"/>
              </a:xfrm>
              <a:custGeom>
                <a:avLst/>
                <a:gdLst/>
                <a:ahLst/>
                <a:cxnLst/>
                <a:rect l="l" t="t" r="r" b="b"/>
                <a:pathLst>
                  <a:path w="41659" h="41691" fill="none" extrusionOk="0">
                    <a:moveTo>
                      <a:pt x="1" y="41691"/>
                    </a:moveTo>
                    <a:lnTo>
                      <a:pt x="41658"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399" name="Google Shape;399;p9"/>
              <p:cNvSpPr/>
              <p:nvPr/>
            </p:nvSpPr>
            <p:spPr>
              <a:xfrm>
                <a:off x="1669800" y="1613600"/>
                <a:ext cx="1093475" cy="1092675"/>
              </a:xfrm>
              <a:custGeom>
                <a:avLst/>
                <a:gdLst/>
                <a:ahLst/>
                <a:cxnLst/>
                <a:rect l="l" t="t" r="r" b="b"/>
                <a:pathLst>
                  <a:path w="43739" h="43707" fill="none" extrusionOk="0">
                    <a:moveTo>
                      <a:pt x="0" y="43707"/>
                    </a:moveTo>
                    <a:lnTo>
                      <a:pt x="43739"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400" name="Google Shape;400;p9"/>
              <p:cNvSpPr/>
              <p:nvPr/>
            </p:nvSpPr>
            <p:spPr>
              <a:xfrm>
                <a:off x="1735631" y="1684323"/>
                <a:ext cx="1122767" cy="1115752"/>
              </a:xfrm>
              <a:custGeom>
                <a:avLst/>
                <a:gdLst/>
                <a:ahLst/>
                <a:cxnLst/>
                <a:rect l="l" t="t" r="r" b="b"/>
                <a:pathLst>
                  <a:path w="75837" h="75837" fill="none" extrusionOk="0">
                    <a:moveTo>
                      <a:pt x="1" y="75836"/>
                    </a:moveTo>
                    <a:lnTo>
                      <a:pt x="75837"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401" name="Google Shape;401;p9"/>
              <p:cNvSpPr/>
              <p:nvPr/>
            </p:nvSpPr>
            <p:spPr>
              <a:xfrm>
                <a:off x="1781330" y="1767253"/>
                <a:ext cx="1160811" cy="1151585"/>
              </a:xfrm>
              <a:custGeom>
                <a:avLst/>
                <a:gdLst/>
                <a:ahLst/>
                <a:cxnLst/>
                <a:rect l="l" t="t" r="r" b="b"/>
                <a:pathLst>
                  <a:path w="75870" h="75837" fill="none" extrusionOk="0">
                    <a:moveTo>
                      <a:pt x="1" y="75836"/>
                    </a:moveTo>
                    <a:lnTo>
                      <a:pt x="75869"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402" name="Google Shape;402;p9"/>
              <p:cNvSpPr/>
              <p:nvPr/>
            </p:nvSpPr>
            <p:spPr>
              <a:xfrm>
                <a:off x="1891023" y="1863197"/>
                <a:ext cx="1121111" cy="1119801"/>
              </a:xfrm>
              <a:custGeom>
                <a:avLst/>
                <a:gdLst/>
                <a:ahLst/>
                <a:cxnLst/>
                <a:rect l="l" t="t" r="r" b="b"/>
                <a:pathLst>
                  <a:path w="74828" h="74828" fill="none" extrusionOk="0">
                    <a:moveTo>
                      <a:pt x="0" y="74828"/>
                    </a:moveTo>
                    <a:lnTo>
                      <a:pt x="74828" y="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403" name="Google Shape;403;p9"/>
              <p:cNvSpPr/>
              <p:nvPr/>
            </p:nvSpPr>
            <p:spPr>
              <a:xfrm>
                <a:off x="2027500" y="1971325"/>
                <a:ext cx="1042275" cy="1042275"/>
              </a:xfrm>
              <a:custGeom>
                <a:avLst/>
                <a:gdLst/>
                <a:ahLst/>
                <a:cxnLst/>
                <a:rect l="l" t="t" r="r" b="b"/>
                <a:pathLst>
                  <a:path w="41691" h="41691" fill="none" extrusionOk="0">
                    <a:moveTo>
                      <a:pt x="41691" y="0"/>
                    </a:moveTo>
                    <a:lnTo>
                      <a:pt x="1" y="4169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404" name="Google Shape;404;p9"/>
              <p:cNvSpPr/>
              <p:nvPr/>
            </p:nvSpPr>
            <p:spPr>
              <a:xfrm>
                <a:off x="2152700" y="2096525"/>
                <a:ext cx="958550" cy="958525"/>
              </a:xfrm>
              <a:custGeom>
                <a:avLst/>
                <a:gdLst/>
                <a:ahLst/>
                <a:cxnLst/>
                <a:rect l="l" t="t" r="r" b="b"/>
                <a:pathLst>
                  <a:path w="38342" h="38341" fill="none" extrusionOk="0">
                    <a:moveTo>
                      <a:pt x="38341" y="0"/>
                    </a:moveTo>
                    <a:lnTo>
                      <a:pt x="1" y="3834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405" name="Google Shape;405;p9"/>
              <p:cNvSpPr/>
              <p:nvPr/>
            </p:nvSpPr>
            <p:spPr>
              <a:xfrm>
                <a:off x="2298225" y="2241225"/>
                <a:ext cx="834150" cy="834975"/>
              </a:xfrm>
              <a:custGeom>
                <a:avLst/>
                <a:gdLst/>
                <a:ahLst/>
                <a:cxnLst/>
                <a:rect l="l" t="t" r="r" b="b"/>
                <a:pathLst>
                  <a:path w="33366" h="33399" fill="none" extrusionOk="0">
                    <a:moveTo>
                      <a:pt x="33366" y="1"/>
                    </a:moveTo>
                    <a:lnTo>
                      <a:pt x="1" y="33398"/>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406" name="Google Shape;406;p9"/>
              <p:cNvSpPr/>
              <p:nvPr/>
            </p:nvSpPr>
            <p:spPr>
              <a:xfrm>
                <a:off x="2473825" y="2417650"/>
                <a:ext cx="648800" cy="648800"/>
              </a:xfrm>
              <a:custGeom>
                <a:avLst/>
                <a:gdLst/>
                <a:ahLst/>
                <a:cxnLst/>
                <a:rect l="l" t="t" r="r" b="b"/>
                <a:pathLst>
                  <a:path w="25952" h="25952" fill="none" extrusionOk="0">
                    <a:moveTo>
                      <a:pt x="25952" y="0"/>
                    </a:moveTo>
                    <a:lnTo>
                      <a:pt x="1" y="2595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407" name="Google Shape;407;p9"/>
              <p:cNvSpPr/>
              <p:nvPr/>
            </p:nvSpPr>
            <p:spPr>
              <a:xfrm>
                <a:off x="2730750" y="2674550"/>
                <a:ext cx="300825" cy="300825"/>
              </a:xfrm>
              <a:custGeom>
                <a:avLst/>
                <a:gdLst/>
                <a:ahLst/>
                <a:cxnLst/>
                <a:rect l="l" t="t" r="r" b="b"/>
                <a:pathLst>
                  <a:path w="12033" h="12033" fill="none" extrusionOk="0">
                    <a:moveTo>
                      <a:pt x="12032" y="1"/>
                    </a:moveTo>
                    <a:lnTo>
                      <a:pt x="0" y="12033"/>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gr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2"/>
        </a:solidFill>
        <a:effectLst/>
      </p:bgPr>
    </p:bg>
    <p:spTree>
      <p:nvGrpSpPr>
        <p:cNvPr id="1" name="Shape 465"/>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466"/>
        <p:cNvGrpSpPr/>
        <p:nvPr/>
      </p:nvGrpSpPr>
      <p:grpSpPr>
        <a:xfrm>
          <a:off x="0" y="0"/>
          <a:ext cx="0" cy="0"/>
          <a:chOff x="0" y="0"/>
          <a:chExt cx="0" cy="0"/>
        </a:xfrm>
      </p:grpSpPr>
      <p:sp>
        <p:nvSpPr>
          <p:cNvPr id="467" name="Google Shape;467;p13"/>
          <p:cNvSpPr txBox="1">
            <a:spLocks noGrp="1"/>
          </p:cNvSpPr>
          <p:nvPr>
            <p:ph type="title"/>
          </p:nvPr>
        </p:nvSpPr>
        <p:spPr>
          <a:xfrm>
            <a:off x="713225" y="520925"/>
            <a:ext cx="7717500" cy="708000"/>
          </a:xfrm>
          <a:prstGeom prst="rect">
            <a:avLst/>
          </a:prstGeom>
        </p:spPr>
        <p:txBody>
          <a:bodyPr spcFirstLastPara="1" wrap="square" lIns="91425" tIns="91425" rIns="91425" bIns="91425" anchor="t"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468" name="Google Shape;468;p13"/>
          <p:cNvSpPr txBox="1">
            <a:spLocks noGrp="1"/>
          </p:cNvSpPr>
          <p:nvPr>
            <p:ph type="subTitle" idx="1"/>
          </p:nvPr>
        </p:nvSpPr>
        <p:spPr>
          <a:xfrm>
            <a:off x="1746575" y="1668324"/>
            <a:ext cx="2469300" cy="7851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SzPts val="2400"/>
              <a:buFont typeface="Manrope SemiBold"/>
              <a:buNone/>
              <a:defRPr sz="2200">
                <a:latin typeface="Manrope SemiBold"/>
                <a:ea typeface="Manrope SemiBold"/>
                <a:cs typeface="Manrope SemiBold"/>
                <a:sym typeface="Manrope SemiBold"/>
              </a:defRPr>
            </a:lvl1pPr>
            <a:lvl2pPr lvl="1" rtl="0">
              <a:lnSpc>
                <a:spcPct val="90000"/>
              </a:lnSpc>
              <a:spcBef>
                <a:spcPts val="0"/>
              </a:spcBef>
              <a:spcAft>
                <a:spcPts val="0"/>
              </a:spcAft>
              <a:buSzPts val="2400"/>
              <a:buFont typeface="Manrope SemiBold"/>
              <a:buNone/>
              <a:defRPr sz="2400">
                <a:latin typeface="Manrope SemiBold"/>
                <a:ea typeface="Manrope SemiBold"/>
                <a:cs typeface="Manrope SemiBold"/>
                <a:sym typeface="Manrope SemiBold"/>
              </a:defRPr>
            </a:lvl2pPr>
            <a:lvl3pPr lvl="2" rtl="0">
              <a:lnSpc>
                <a:spcPct val="90000"/>
              </a:lnSpc>
              <a:spcBef>
                <a:spcPts val="0"/>
              </a:spcBef>
              <a:spcAft>
                <a:spcPts val="0"/>
              </a:spcAft>
              <a:buSzPts val="2400"/>
              <a:buFont typeface="Manrope SemiBold"/>
              <a:buNone/>
              <a:defRPr sz="2400">
                <a:latin typeface="Manrope SemiBold"/>
                <a:ea typeface="Manrope SemiBold"/>
                <a:cs typeface="Manrope SemiBold"/>
                <a:sym typeface="Manrope SemiBold"/>
              </a:defRPr>
            </a:lvl3pPr>
            <a:lvl4pPr lvl="3" rtl="0">
              <a:lnSpc>
                <a:spcPct val="90000"/>
              </a:lnSpc>
              <a:spcBef>
                <a:spcPts val="0"/>
              </a:spcBef>
              <a:spcAft>
                <a:spcPts val="0"/>
              </a:spcAft>
              <a:buSzPts val="2400"/>
              <a:buFont typeface="Manrope SemiBold"/>
              <a:buNone/>
              <a:defRPr sz="2400">
                <a:latin typeface="Manrope SemiBold"/>
                <a:ea typeface="Manrope SemiBold"/>
                <a:cs typeface="Manrope SemiBold"/>
                <a:sym typeface="Manrope SemiBold"/>
              </a:defRPr>
            </a:lvl4pPr>
            <a:lvl5pPr lvl="4" rtl="0">
              <a:lnSpc>
                <a:spcPct val="90000"/>
              </a:lnSpc>
              <a:spcBef>
                <a:spcPts val="0"/>
              </a:spcBef>
              <a:spcAft>
                <a:spcPts val="0"/>
              </a:spcAft>
              <a:buSzPts val="2400"/>
              <a:buFont typeface="Manrope SemiBold"/>
              <a:buNone/>
              <a:defRPr sz="2400">
                <a:latin typeface="Manrope SemiBold"/>
                <a:ea typeface="Manrope SemiBold"/>
                <a:cs typeface="Manrope SemiBold"/>
                <a:sym typeface="Manrope SemiBold"/>
              </a:defRPr>
            </a:lvl5pPr>
            <a:lvl6pPr lvl="5" rtl="0">
              <a:lnSpc>
                <a:spcPct val="90000"/>
              </a:lnSpc>
              <a:spcBef>
                <a:spcPts val="0"/>
              </a:spcBef>
              <a:spcAft>
                <a:spcPts val="0"/>
              </a:spcAft>
              <a:buSzPts val="2400"/>
              <a:buFont typeface="Manrope SemiBold"/>
              <a:buNone/>
              <a:defRPr sz="2400">
                <a:latin typeface="Manrope SemiBold"/>
                <a:ea typeface="Manrope SemiBold"/>
                <a:cs typeface="Manrope SemiBold"/>
                <a:sym typeface="Manrope SemiBold"/>
              </a:defRPr>
            </a:lvl6pPr>
            <a:lvl7pPr lvl="6" rtl="0">
              <a:lnSpc>
                <a:spcPct val="90000"/>
              </a:lnSpc>
              <a:spcBef>
                <a:spcPts val="0"/>
              </a:spcBef>
              <a:spcAft>
                <a:spcPts val="0"/>
              </a:spcAft>
              <a:buSzPts val="2400"/>
              <a:buFont typeface="Manrope SemiBold"/>
              <a:buNone/>
              <a:defRPr sz="2400">
                <a:latin typeface="Manrope SemiBold"/>
                <a:ea typeface="Manrope SemiBold"/>
                <a:cs typeface="Manrope SemiBold"/>
                <a:sym typeface="Manrope SemiBold"/>
              </a:defRPr>
            </a:lvl7pPr>
            <a:lvl8pPr lvl="7" rtl="0">
              <a:lnSpc>
                <a:spcPct val="90000"/>
              </a:lnSpc>
              <a:spcBef>
                <a:spcPts val="0"/>
              </a:spcBef>
              <a:spcAft>
                <a:spcPts val="0"/>
              </a:spcAft>
              <a:buSzPts val="2400"/>
              <a:buFont typeface="Manrope SemiBold"/>
              <a:buNone/>
              <a:defRPr sz="2400">
                <a:latin typeface="Manrope SemiBold"/>
                <a:ea typeface="Manrope SemiBold"/>
                <a:cs typeface="Manrope SemiBold"/>
                <a:sym typeface="Manrope SemiBold"/>
              </a:defRPr>
            </a:lvl8pPr>
            <a:lvl9pPr lvl="8" rtl="0">
              <a:lnSpc>
                <a:spcPct val="90000"/>
              </a:lnSpc>
              <a:spcBef>
                <a:spcPts val="0"/>
              </a:spcBef>
              <a:spcAft>
                <a:spcPts val="0"/>
              </a:spcAft>
              <a:buSzPts val="2400"/>
              <a:buFont typeface="Manrope SemiBold"/>
              <a:buNone/>
              <a:defRPr sz="2400">
                <a:latin typeface="Manrope SemiBold"/>
                <a:ea typeface="Manrope SemiBold"/>
                <a:cs typeface="Manrope SemiBold"/>
                <a:sym typeface="Manrope SemiBold"/>
              </a:defRPr>
            </a:lvl9pPr>
          </a:lstStyle>
          <a:p>
            <a:endParaRPr/>
          </a:p>
        </p:txBody>
      </p:sp>
      <p:sp>
        <p:nvSpPr>
          <p:cNvPr id="469" name="Google Shape;469;p13"/>
          <p:cNvSpPr txBox="1">
            <a:spLocks noGrp="1"/>
          </p:cNvSpPr>
          <p:nvPr>
            <p:ph type="title" idx="2" hasCustomPrompt="1"/>
          </p:nvPr>
        </p:nvSpPr>
        <p:spPr>
          <a:xfrm>
            <a:off x="817950" y="1668324"/>
            <a:ext cx="876300" cy="615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600"/>
              <a:buNone/>
              <a:defRPr sz="4400">
                <a:solidFill>
                  <a:schemeClr val="lt2"/>
                </a:solidFill>
              </a:defRPr>
            </a:lvl1pPr>
            <a:lvl2pPr lvl="1" algn="ctr" rtl="0">
              <a:spcBef>
                <a:spcPts val="0"/>
              </a:spcBef>
              <a:spcAft>
                <a:spcPts val="0"/>
              </a:spcAft>
              <a:buSzPts val="4600"/>
              <a:buNone/>
              <a:defRPr sz="4600"/>
            </a:lvl2pPr>
            <a:lvl3pPr lvl="2" algn="ctr" rtl="0">
              <a:spcBef>
                <a:spcPts val="0"/>
              </a:spcBef>
              <a:spcAft>
                <a:spcPts val="0"/>
              </a:spcAft>
              <a:buSzPts val="4600"/>
              <a:buNone/>
              <a:defRPr sz="4600"/>
            </a:lvl3pPr>
            <a:lvl4pPr lvl="3" algn="ctr" rtl="0">
              <a:spcBef>
                <a:spcPts val="0"/>
              </a:spcBef>
              <a:spcAft>
                <a:spcPts val="0"/>
              </a:spcAft>
              <a:buSzPts val="4600"/>
              <a:buNone/>
              <a:defRPr sz="4600"/>
            </a:lvl4pPr>
            <a:lvl5pPr lvl="4" algn="ctr" rtl="0">
              <a:spcBef>
                <a:spcPts val="0"/>
              </a:spcBef>
              <a:spcAft>
                <a:spcPts val="0"/>
              </a:spcAft>
              <a:buSzPts val="4600"/>
              <a:buNone/>
              <a:defRPr sz="4600"/>
            </a:lvl5pPr>
            <a:lvl6pPr lvl="5" algn="ctr" rtl="0">
              <a:spcBef>
                <a:spcPts val="0"/>
              </a:spcBef>
              <a:spcAft>
                <a:spcPts val="0"/>
              </a:spcAft>
              <a:buSzPts val="4600"/>
              <a:buNone/>
              <a:defRPr sz="4600"/>
            </a:lvl6pPr>
            <a:lvl7pPr lvl="6" algn="ctr" rtl="0">
              <a:spcBef>
                <a:spcPts val="0"/>
              </a:spcBef>
              <a:spcAft>
                <a:spcPts val="0"/>
              </a:spcAft>
              <a:buSzPts val="4600"/>
              <a:buNone/>
              <a:defRPr sz="4600"/>
            </a:lvl7pPr>
            <a:lvl8pPr lvl="7" algn="ctr" rtl="0">
              <a:spcBef>
                <a:spcPts val="0"/>
              </a:spcBef>
              <a:spcAft>
                <a:spcPts val="0"/>
              </a:spcAft>
              <a:buSzPts val="4600"/>
              <a:buNone/>
              <a:defRPr sz="4600"/>
            </a:lvl8pPr>
            <a:lvl9pPr lvl="8" algn="ctr" rtl="0">
              <a:spcBef>
                <a:spcPts val="0"/>
              </a:spcBef>
              <a:spcAft>
                <a:spcPts val="0"/>
              </a:spcAft>
              <a:buSzPts val="4600"/>
              <a:buNone/>
              <a:defRPr sz="4600"/>
            </a:lvl9pPr>
          </a:lstStyle>
          <a:p>
            <a:r>
              <a:t>xx%</a:t>
            </a:r>
          </a:p>
        </p:txBody>
      </p:sp>
      <p:sp>
        <p:nvSpPr>
          <p:cNvPr id="470" name="Google Shape;470;p13"/>
          <p:cNvSpPr txBox="1">
            <a:spLocks noGrp="1"/>
          </p:cNvSpPr>
          <p:nvPr>
            <p:ph type="subTitle" idx="3"/>
          </p:nvPr>
        </p:nvSpPr>
        <p:spPr>
          <a:xfrm>
            <a:off x="1746575" y="3224098"/>
            <a:ext cx="2469300" cy="7851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SzPts val="2400"/>
              <a:buFont typeface="Manrope SemiBold"/>
              <a:buNone/>
              <a:defRPr sz="2200">
                <a:latin typeface="Manrope SemiBold"/>
                <a:ea typeface="Manrope SemiBold"/>
                <a:cs typeface="Manrope SemiBold"/>
                <a:sym typeface="Manrope SemiBold"/>
              </a:defRPr>
            </a:lvl1pPr>
            <a:lvl2pPr lvl="1" rtl="0">
              <a:lnSpc>
                <a:spcPct val="90000"/>
              </a:lnSpc>
              <a:spcBef>
                <a:spcPts val="0"/>
              </a:spcBef>
              <a:spcAft>
                <a:spcPts val="0"/>
              </a:spcAft>
              <a:buSzPts val="2400"/>
              <a:buFont typeface="Manrope SemiBold"/>
              <a:buNone/>
              <a:defRPr sz="2400">
                <a:latin typeface="Manrope SemiBold"/>
                <a:ea typeface="Manrope SemiBold"/>
                <a:cs typeface="Manrope SemiBold"/>
                <a:sym typeface="Manrope SemiBold"/>
              </a:defRPr>
            </a:lvl2pPr>
            <a:lvl3pPr lvl="2" rtl="0">
              <a:lnSpc>
                <a:spcPct val="90000"/>
              </a:lnSpc>
              <a:spcBef>
                <a:spcPts val="0"/>
              </a:spcBef>
              <a:spcAft>
                <a:spcPts val="0"/>
              </a:spcAft>
              <a:buSzPts val="2400"/>
              <a:buFont typeface="Manrope SemiBold"/>
              <a:buNone/>
              <a:defRPr sz="2400">
                <a:latin typeface="Manrope SemiBold"/>
                <a:ea typeface="Manrope SemiBold"/>
                <a:cs typeface="Manrope SemiBold"/>
                <a:sym typeface="Manrope SemiBold"/>
              </a:defRPr>
            </a:lvl3pPr>
            <a:lvl4pPr lvl="3" rtl="0">
              <a:lnSpc>
                <a:spcPct val="90000"/>
              </a:lnSpc>
              <a:spcBef>
                <a:spcPts val="0"/>
              </a:spcBef>
              <a:spcAft>
                <a:spcPts val="0"/>
              </a:spcAft>
              <a:buSzPts val="2400"/>
              <a:buFont typeface="Manrope SemiBold"/>
              <a:buNone/>
              <a:defRPr sz="2400">
                <a:latin typeface="Manrope SemiBold"/>
                <a:ea typeface="Manrope SemiBold"/>
                <a:cs typeface="Manrope SemiBold"/>
                <a:sym typeface="Manrope SemiBold"/>
              </a:defRPr>
            </a:lvl4pPr>
            <a:lvl5pPr lvl="4" rtl="0">
              <a:lnSpc>
                <a:spcPct val="90000"/>
              </a:lnSpc>
              <a:spcBef>
                <a:spcPts val="0"/>
              </a:spcBef>
              <a:spcAft>
                <a:spcPts val="0"/>
              </a:spcAft>
              <a:buSzPts val="2400"/>
              <a:buFont typeface="Manrope SemiBold"/>
              <a:buNone/>
              <a:defRPr sz="2400">
                <a:latin typeface="Manrope SemiBold"/>
                <a:ea typeface="Manrope SemiBold"/>
                <a:cs typeface="Manrope SemiBold"/>
                <a:sym typeface="Manrope SemiBold"/>
              </a:defRPr>
            </a:lvl5pPr>
            <a:lvl6pPr lvl="5" rtl="0">
              <a:lnSpc>
                <a:spcPct val="90000"/>
              </a:lnSpc>
              <a:spcBef>
                <a:spcPts val="0"/>
              </a:spcBef>
              <a:spcAft>
                <a:spcPts val="0"/>
              </a:spcAft>
              <a:buSzPts val="2400"/>
              <a:buFont typeface="Manrope SemiBold"/>
              <a:buNone/>
              <a:defRPr sz="2400">
                <a:latin typeface="Manrope SemiBold"/>
                <a:ea typeface="Manrope SemiBold"/>
                <a:cs typeface="Manrope SemiBold"/>
                <a:sym typeface="Manrope SemiBold"/>
              </a:defRPr>
            </a:lvl6pPr>
            <a:lvl7pPr lvl="6" rtl="0">
              <a:lnSpc>
                <a:spcPct val="90000"/>
              </a:lnSpc>
              <a:spcBef>
                <a:spcPts val="0"/>
              </a:spcBef>
              <a:spcAft>
                <a:spcPts val="0"/>
              </a:spcAft>
              <a:buSzPts val="2400"/>
              <a:buFont typeface="Manrope SemiBold"/>
              <a:buNone/>
              <a:defRPr sz="2400">
                <a:latin typeface="Manrope SemiBold"/>
                <a:ea typeface="Manrope SemiBold"/>
                <a:cs typeface="Manrope SemiBold"/>
                <a:sym typeface="Manrope SemiBold"/>
              </a:defRPr>
            </a:lvl7pPr>
            <a:lvl8pPr lvl="7" rtl="0">
              <a:lnSpc>
                <a:spcPct val="90000"/>
              </a:lnSpc>
              <a:spcBef>
                <a:spcPts val="0"/>
              </a:spcBef>
              <a:spcAft>
                <a:spcPts val="0"/>
              </a:spcAft>
              <a:buSzPts val="2400"/>
              <a:buFont typeface="Manrope SemiBold"/>
              <a:buNone/>
              <a:defRPr sz="2400">
                <a:latin typeface="Manrope SemiBold"/>
                <a:ea typeface="Manrope SemiBold"/>
                <a:cs typeface="Manrope SemiBold"/>
                <a:sym typeface="Manrope SemiBold"/>
              </a:defRPr>
            </a:lvl8pPr>
            <a:lvl9pPr lvl="8" rtl="0">
              <a:lnSpc>
                <a:spcPct val="90000"/>
              </a:lnSpc>
              <a:spcBef>
                <a:spcPts val="0"/>
              </a:spcBef>
              <a:spcAft>
                <a:spcPts val="0"/>
              </a:spcAft>
              <a:buSzPts val="2400"/>
              <a:buFont typeface="Manrope SemiBold"/>
              <a:buNone/>
              <a:defRPr sz="2400">
                <a:latin typeface="Manrope SemiBold"/>
                <a:ea typeface="Manrope SemiBold"/>
                <a:cs typeface="Manrope SemiBold"/>
                <a:sym typeface="Manrope SemiBold"/>
              </a:defRPr>
            </a:lvl9pPr>
          </a:lstStyle>
          <a:p>
            <a:endParaRPr/>
          </a:p>
        </p:txBody>
      </p:sp>
      <p:sp>
        <p:nvSpPr>
          <p:cNvPr id="471" name="Google Shape;471;p13"/>
          <p:cNvSpPr txBox="1">
            <a:spLocks noGrp="1"/>
          </p:cNvSpPr>
          <p:nvPr>
            <p:ph type="title" idx="4" hasCustomPrompt="1"/>
          </p:nvPr>
        </p:nvSpPr>
        <p:spPr>
          <a:xfrm>
            <a:off x="817950" y="3224098"/>
            <a:ext cx="876300" cy="615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600"/>
              <a:buNone/>
              <a:defRPr sz="4400">
                <a:solidFill>
                  <a:schemeClr val="lt2"/>
                </a:solidFill>
              </a:defRPr>
            </a:lvl1pPr>
            <a:lvl2pPr lvl="1" algn="ctr" rtl="0">
              <a:spcBef>
                <a:spcPts val="0"/>
              </a:spcBef>
              <a:spcAft>
                <a:spcPts val="0"/>
              </a:spcAft>
              <a:buSzPts val="4600"/>
              <a:buNone/>
              <a:defRPr sz="4600"/>
            </a:lvl2pPr>
            <a:lvl3pPr lvl="2" algn="ctr" rtl="0">
              <a:spcBef>
                <a:spcPts val="0"/>
              </a:spcBef>
              <a:spcAft>
                <a:spcPts val="0"/>
              </a:spcAft>
              <a:buSzPts val="4600"/>
              <a:buNone/>
              <a:defRPr sz="4600"/>
            </a:lvl3pPr>
            <a:lvl4pPr lvl="3" algn="ctr" rtl="0">
              <a:spcBef>
                <a:spcPts val="0"/>
              </a:spcBef>
              <a:spcAft>
                <a:spcPts val="0"/>
              </a:spcAft>
              <a:buSzPts val="4600"/>
              <a:buNone/>
              <a:defRPr sz="4600"/>
            </a:lvl4pPr>
            <a:lvl5pPr lvl="4" algn="ctr" rtl="0">
              <a:spcBef>
                <a:spcPts val="0"/>
              </a:spcBef>
              <a:spcAft>
                <a:spcPts val="0"/>
              </a:spcAft>
              <a:buSzPts val="4600"/>
              <a:buNone/>
              <a:defRPr sz="4600"/>
            </a:lvl5pPr>
            <a:lvl6pPr lvl="5" algn="ctr" rtl="0">
              <a:spcBef>
                <a:spcPts val="0"/>
              </a:spcBef>
              <a:spcAft>
                <a:spcPts val="0"/>
              </a:spcAft>
              <a:buSzPts val="4600"/>
              <a:buNone/>
              <a:defRPr sz="4600"/>
            </a:lvl6pPr>
            <a:lvl7pPr lvl="6" algn="ctr" rtl="0">
              <a:spcBef>
                <a:spcPts val="0"/>
              </a:spcBef>
              <a:spcAft>
                <a:spcPts val="0"/>
              </a:spcAft>
              <a:buSzPts val="4600"/>
              <a:buNone/>
              <a:defRPr sz="4600"/>
            </a:lvl7pPr>
            <a:lvl8pPr lvl="7" algn="ctr" rtl="0">
              <a:spcBef>
                <a:spcPts val="0"/>
              </a:spcBef>
              <a:spcAft>
                <a:spcPts val="0"/>
              </a:spcAft>
              <a:buSzPts val="4600"/>
              <a:buNone/>
              <a:defRPr sz="4600"/>
            </a:lvl8pPr>
            <a:lvl9pPr lvl="8" algn="ctr" rtl="0">
              <a:spcBef>
                <a:spcPts val="0"/>
              </a:spcBef>
              <a:spcAft>
                <a:spcPts val="0"/>
              </a:spcAft>
              <a:buSzPts val="4600"/>
              <a:buNone/>
              <a:defRPr sz="4600"/>
            </a:lvl9pPr>
          </a:lstStyle>
          <a:p>
            <a:r>
              <a:t>xx%</a:t>
            </a:r>
          </a:p>
        </p:txBody>
      </p:sp>
      <p:sp>
        <p:nvSpPr>
          <p:cNvPr id="472" name="Google Shape;472;p13"/>
          <p:cNvSpPr txBox="1">
            <a:spLocks noGrp="1"/>
          </p:cNvSpPr>
          <p:nvPr>
            <p:ph type="subTitle" idx="5"/>
          </p:nvPr>
        </p:nvSpPr>
        <p:spPr>
          <a:xfrm>
            <a:off x="5808625" y="1668324"/>
            <a:ext cx="2560200" cy="7851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SzPts val="2400"/>
              <a:buFont typeface="Manrope SemiBold"/>
              <a:buNone/>
              <a:defRPr sz="2200">
                <a:latin typeface="Manrope SemiBold"/>
                <a:ea typeface="Manrope SemiBold"/>
                <a:cs typeface="Manrope SemiBold"/>
                <a:sym typeface="Manrope SemiBold"/>
              </a:defRPr>
            </a:lvl1pPr>
            <a:lvl2pPr lvl="1" rtl="0">
              <a:lnSpc>
                <a:spcPct val="90000"/>
              </a:lnSpc>
              <a:spcBef>
                <a:spcPts val="0"/>
              </a:spcBef>
              <a:spcAft>
                <a:spcPts val="0"/>
              </a:spcAft>
              <a:buSzPts val="2400"/>
              <a:buFont typeface="Manrope SemiBold"/>
              <a:buNone/>
              <a:defRPr sz="2400">
                <a:latin typeface="Manrope SemiBold"/>
                <a:ea typeface="Manrope SemiBold"/>
                <a:cs typeface="Manrope SemiBold"/>
                <a:sym typeface="Manrope SemiBold"/>
              </a:defRPr>
            </a:lvl2pPr>
            <a:lvl3pPr lvl="2" rtl="0">
              <a:lnSpc>
                <a:spcPct val="90000"/>
              </a:lnSpc>
              <a:spcBef>
                <a:spcPts val="0"/>
              </a:spcBef>
              <a:spcAft>
                <a:spcPts val="0"/>
              </a:spcAft>
              <a:buSzPts val="2400"/>
              <a:buFont typeface="Manrope SemiBold"/>
              <a:buNone/>
              <a:defRPr sz="2400">
                <a:latin typeface="Manrope SemiBold"/>
                <a:ea typeface="Manrope SemiBold"/>
                <a:cs typeface="Manrope SemiBold"/>
                <a:sym typeface="Manrope SemiBold"/>
              </a:defRPr>
            </a:lvl3pPr>
            <a:lvl4pPr lvl="3" rtl="0">
              <a:lnSpc>
                <a:spcPct val="90000"/>
              </a:lnSpc>
              <a:spcBef>
                <a:spcPts val="0"/>
              </a:spcBef>
              <a:spcAft>
                <a:spcPts val="0"/>
              </a:spcAft>
              <a:buSzPts val="2400"/>
              <a:buFont typeface="Manrope SemiBold"/>
              <a:buNone/>
              <a:defRPr sz="2400">
                <a:latin typeface="Manrope SemiBold"/>
                <a:ea typeface="Manrope SemiBold"/>
                <a:cs typeface="Manrope SemiBold"/>
                <a:sym typeface="Manrope SemiBold"/>
              </a:defRPr>
            </a:lvl4pPr>
            <a:lvl5pPr lvl="4" rtl="0">
              <a:lnSpc>
                <a:spcPct val="90000"/>
              </a:lnSpc>
              <a:spcBef>
                <a:spcPts val="0"/>
              </a:spcBef>
              <a:spcAft>
                <a:spcPts val="0"/>
              </a:spcAft>
              <a:buSzPts val="2400"/>
              <a:buFont typeface="Manrope SemiBold"/>
              <a:buNone/>
              <a:defRPr sz="2400">
                <a:latin typeface="Manrope SemiBold"/>
                <a:ea typeface="Manrope SemiBold"/>
                <a:cs typeface="Manrope SemiBold"/>
                <a:sym typeface="Manrope SemiBold"/>
              </a:defRPr>
            </a:lvl5pPr>
            <a:lvl6pPr lvl="5" rtl="0">
              <a:lnSpc>
                <a:spcPct val="90000"/>
              </a:lnSpc>
              <a:spcBef>
                <a:spcPts val="0"/>
              </a:spcBef>
              <a:spcAft>
                <a:spcPts val="0"/>
              </a:spcAft>
              <a:buSzPts val="2400"/>
              <a:buFont typeface="Manrope SemiBold"/>
              <a:buNone/>
              <a:defRPr sz="2400">
                <a:latin typeface="Manrope SemiBold"/>
                <a:ea typeface="Manrope SemiBold"/>
                <a:cs typeface="Manrope SemiBold"/>
                <a:sym typeface="Manrope SemiBold"/>
              </a:defRPr>
            </a:lvl6pPr>
            <a:lvl7pPr lvl="6" rtl="0">
              <a:lnSpc>
                <a:spcPct val="90000"/>
              </a:lnSpc>
              <a:spcBef>
                <a:spcPts val="0"/>
              </a:spcBef>
              <a:spcAft>
                <a:spcPts val="0"/>
              </a:spcAft>
              <a:buSzPts val="2400"/>
              <a:buFont typeface="Manrope SemiBold"/>
              <a:buNone/>
              <a:defRPr sz="2400">
                <a:latin typeface="Manrope SemiBold"/>
                <a:ea typeface="Manrope SemiBold"/>
                <a:cs typeface="Manrope SemiBold"/>
                <a:sym typeface="Manrope SemiBold"/>
              </a:defRPr>
            </a:lvl7pPr>
            <a:lvl8pPr lvl="7" rtl="0">
              <a:lnSpc>
                <a:spcPct val="90000"/>
              </a:lnSpc>
              <a:spcBef>
                <a:spcPts val="0"/>
              </a:spcBef>
              <a:spcAft>
                <a:spcPts val="0"/>
              </a:spcAft>
              <a:buSzPts val="2400"/>
              <a:buFont typeface="Manrope SemiBold"/>
              <a:buNone/>
              <a:defRPr sz="2400">
                <a:latin typeface="Manrope SemiBold"/>
                <a:ea typeface="Manrope SemiBold"/>
                <a:cs typeface="Manrope SemiBold"/>
                <a:sym typeface="Manrope SemiBold"/>
              </a:defRPr>
            </a:lvl8pPr>
            <a:lvl9pPr lvl="8" rtl="0">
              <a:lnSpc>
                <a:spcPct val="90000"/>
              </a:lnSpc>
              <a:spcBef>
                <a:spcPts val="0"/>
              </a:spcBef>
              <a:spcAft>
                <a:spcPts val="0"/>
              </a:spcAft>
              <a:buSzPts val="2400"/>
              <a:buFont typeface="Manrope SemiBold"/>
              <a:buNone/>
              <a:defRPr sz="2400">
                <a:latin typeface="Manrope SemiBold"/>
                <a:ea typeface="Manrope SemiBold"/>
                <a:cs typeface="Manrope SemiBold"/>
                <a:sym typeface="Manrope SemiBold"/>
              </a:defRPr>
            </a:lvl9pPr>
          </a:lstStyle>
          <a:p>
            <a:endParaRPr/>
          </a:p>
        </p:txBody>
      </p:sp>
      <p:sp>
        <p:nvSpPr>
          <p:cNvPr id="473" name="Google Shape;473;p13"/>
          <p:cNvSpPr txBox="1">
            <a:spLocks noGrp="1"/>
          </p:cNvSpPr>
          <p:nvPr>
            <p:ph type="title" idx="6" hasCustomPrompt="1"/>
          </p:nvPr>
        </p:nvSpPr>
        <p:spPr>
          <a:xfrm>
            <a:off x="4880000" y="1668324"/>
            <a:ext cx="876300" cy="615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600"/>
              <a:buNone/>
              <a:defRPr sz="4400">
                <a:solidFill>
                  <a:schemeClr val="lt2"/>
                </a:solidFill>
              </a:defRPr>
            </a:lvl1pPr>
            <a:lvl2pPr lvl="1" algn="ctr" rtl="0">
              <a:spcBef>
                <a:spcPts val="0"/>
              </a:spcBef>
              <a:spcAft>
                <a:spcPts val="0"/>
              </a:spcAft>
              <a:buSzPts val="4600"/>
              <a:buNone/>
              <a:defRPr sz="4600"/>
            </a:lvl2pPr>
            <a:lvl3pPr lvl="2" algn="ctr" rtl="0">
              <a:spcBef>
                <a:spcPts val="0"/>
              </a:spcBef>
              <a:spcAft>
                <a:spcPts val="0"/>
              </a:spcAft>
              <a:buSzPts val="4600"/>
              <a:buNone/>
              <a:defRPr sz="4600"/>
            </a:lvl3pPr>
            <a:lvl4pPr lvl="3" algn="ctr" rtl="0">
              <a:spcBef>
                <a:spcPts val="0"/>
              </a:spcBef>
              <a:spcAft>
                <a:spcPts val="0"/>
              </a:spcAft>
              <a:buSzPts val="4600"/>
              <a:buNone/>
              <a:defRPr sz="4600"/>
            </a:lvl4pPr>
            <a:lvl5pPr lvl="4" algn="ctr" rtl="0">
              <a:spcBef>
                <a:spcPts val="0"/>
              </a:spcBef>
              <a:spcAft>
                <a:spcPts val="0"/>
              </a:spcAft>
              <a:buSzPts val="4600"/>
              <a:buNone/>
              <a:defRPr sz="4600"/>
            </a:lvl5pPr>
            <a:lvl6pPr lvl="5" algn="ctr" rtl="0">
              <a:spcBef>
                <a:spcPts val="0"/>
              </a:spcBef>
              <a:spcAft>
                <a:spcPts val="0"/>
              </a:spcAft>
              <a:buSzPts val="4600"/>
              <a:buNone/>
              <a:defRPr sz="4600"/>
            </a:lvl6pPr>
            <a:lvl7pPr lvl="6" algn="ctr" rtl="0">
              <a:spcBef>
                <a:spcPts val="0"/>
              </a:spcBef>
              <a:spcAft>
                <a:spcPts val="0"/>
              </a:spcAft>
              <a:buSzPts val="4600"/>
              <a:buNone/>
              <a:defRPr sz="4600"/>
            </a:lvl7pPr>
            <a:lvl8pPr lvl="7" algn="ctr" rtl="0">
              <a:spcBef>
                <a:spcPts val="0"/>
              </a:spcBef>
              <a:spcAft>
                <a:spcPts val="0"/>
              </a:spcAft>
              <a:buSzPts val="4600"/>
              <a:buNone/>
              <a:defRPr sz="4600"/>
            </a:lvl8pPr>
            <a:lvl9pPr lvl="8" algn="ctr" rtl="0">
              <a:spcBef>
                <a:spcPts val="0"/>
              </a:spcBef>
              <a:spcAft>
                <a:spcPts val="0"/>
              </a:spcAft>
              <a:buSzPts val="4600"/>
              <a:buNone/>
              <a:defRPr sz="4600"/>
            </a:lvl9pPr>
          </a:lstStyle>
          <a:p>
            <a:r>
              <a:t>xx%</a:t>
            </a:r>
          </a:p>
        </p:txBody>
      </p:sp>
      <p:sp>
        <p:nvSpPr>
          <p:cNvPr id="474" name="Google Shape;474;p13"/>
          <p:cNvSpPr txBox="1">
            <a:spLocks noGrp="1"/>
          </p:cNvSpPr>
          <p:nvPr>
            <p:ph type="subTitle" idx="7"/>
          </p:nvPr>
        </p:nvSpPr>
        <p:spPr>
          <a:xfrm>
            <a:off x="5808625" y="3224098"/>
            <a:ext cx="2560200" cy="7851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SzPts val="2400"/>
              <a:buFont typeface="Manrope SemiBold"/>
              <a:buNone/>
              <a:defRPr sz="2200">
                <a:latin typeface="Manrope SemiBold"/>
                <a:ea typeface="Manrope SemiBold"/>
                <a:cs typeface="Manrope SemiBold"/>
                <a:sym typeface="Manrope SemiBold"/>
              </a:defRPr>
            </a:lvl1pPr>
            <a:lvl2pPr lvl="1" rtl="0">
              <a:lnSpc>
                <a:spcPct val="90000"/>
              </a:lnSpc>
              <a:spcBef>
                <a:spcPts val="0"/>
              </a:spcBef>
              <a:spcAft>
                <a:spcPts val="0"/>
              </a:spcAft>
              <a:buSzPts val="2400"/>
              <a:buFont typeface="Manrope SemiBold"/>
              <a:buNone/>
              <a:defRPr sz="2400">
                <a:latin typeface="Manrope SemiBold"/>
                <a:ea typeface="Manrope SemiBold"/>
                <a:cs typeface="Manrope SemiBold"/>
                <a:sym typeface="Manrope SemiBold"/>
              </a:defRPr>
            </a:lvl2pPr>
            <a:lvl3pPr lvl="2" rtl="0">
              <a:lnSpc>
                <a:spcPct val="90000"/>
              </a:lnSpc>
              <a:spcBef>
                <a:spcPts val="0"/>
              </a:spcBef>
              <a:spcAft>
                <a:spcPts val="0"/>
              </a:spcAft>
              <a:buSzPts val="2400"/>
              <a:buFont typeface="Manrope SemiBold"/>
              <a:buNone/>
              <a:defRPr sz="2400">
                <a:latin typeface="Manrope SemiBold"/>
                <a:ea typeface="Manrope SemiBold"/>
                <a:cs typeface="Manrope SemiBold"/>
                <a:sym typeface="Manrope SemiBold"/>
              </a:defRPr>
            </a:lvl3pPr>
            <a:lvl4pPr lvl="3" rtl="0">
              <a:lnSpc>
                <a:spcPct val="90000"/>
              </a:lnSpc>
              <a:spcBef>
                <a:spcPts val="0"/>
              </a:spcBef>
              <a:spcAft>
                <a:spcPts val="0"/>
              </a:spcAft>
              <a:buSzPts val="2400"/>
              <a:buFont typeface="Manrope SemiBold"/>
              <a:buNone/>
              <a:defRPr sz="2400">
                <a:latin typeface="Manrope SemiBold"/>
                <a:ea typeface="Manrope SemiBold"/>
                <a:cs typeface="Manrope SemiBold"/>
                <a:sym typeface="Manrope SemiBold"/>
              </a:defRPr>
            </a:lvl4pPr>
            <a:lvl5pPr lvl="4" rtl="0">
              <a:lnSpc>
                <a:spcPct val="90000"/>
              </a:lnSpc>
              <a:spcBef>
                <a:spcPts val="0"/>
              </a:spcBef>
              <a:spcAft>
                <a:spcPts val="0"/>
              </a:spcAft>
              <a:buSzPts val="2400"/>
              <a:buFont typeface="Manrope SemiBold"/>
              <a:buNone/>
              <a:defRPr sz="2400">
                <a:latin typeface="Manrope SemiBold"/>
                <a:ea typeface="Manrope SemiBold"/>
                <a:cs typeface="Manrope SemiBold"/>
                <a:sym typeface="Manrope SemiBold"/>
              </a:defRPr>
            </a:lvl5pPr>
            <a:lvl6pPr lvl="5" rtl="0">
              <a:lnSpc>
                <a:spcPct val="90000"/>
              </a:lnSpc>
              <a:spcBef>
                <a:spcPts val="0"/>
              </a:spcBef>
              <a:spcAft>
                <a:spcPts val="0"/>
              </a:spcAft>
              <a:buSzPts val="2400"/>
              <a:buFont typeface="Manrope SemiBold"/>
              <a:buNone/>
              <a:defRPr sz="2400">
                <a:latin typeface="Manrope SemiBold"/>
                <a:ea typeface="Manrope SemiBold"/>
                <a:cs typeface="Manrope SemiBold"/>
                <a:sym typeface="Manrope SemiBold"/>
              </a:defRPr>
            </a:lvl6pPr>
            <a:lvl7pPr lvl="6" rtl="0">
              <a:lnSpc>
                <a:spcPct val="90000"/>
              </a:lnSpc>
              <a:spcBef>
                <a:spcPts val="0"/>
              </a:spcBef>
              <a:spcAft>
                <a:spcPts val="0"/>
              </a:spcAft>
              <a:buSzPts val="2400"/>
              <a:buFont typeface="Manrope SemiBold"/>
              <a:buNone/>
              <a:defRPr sz="2400">
                <a:latin typeface="Manrope SemiBold"/>
                <a:ea typeface="Manrope SemiBold"/>
                <a:cs typeface="Manrope SemiBold"/>
                <a:sym typeface="Manrope SemiBold"/>
              </a:defRPr>
            </a:lvl7pPr>
            <a:lvl8pPr lvl="7" rtl="0">
              <a:lnSpc>
                <a:spcPct val="90000"/>
              </a:lnSpc>
              <a:spcBef>
                <a:spcPts val="0"/>
              </a:spcBef>
              <a:spcAft>
                <a:spcPts val="0"/>
              </a:spcAft>
              <a:buSzPts val="2400"/>
              <a:buFont typeface="Manrope SemiBold"/>
              <a:buNone/>
              <a:defRPr sz="2400">
                <a:latin typeface="Manrope SemiBold"/>
                <a:ea typeface="Manrope SemiBold"/>
                <a:cs typeface="Manrope SemiBold"/>
                <a:sym typeface="Manrope SemiBold"/>
              </a:defRPr>
            </a:lvl8pPr>
            <a:lvl9pPr lvl="8" rtl="0">
              <a:lnSpc>
                <a:spcPct val="90000"/>
              </a:lnSpc>
              <a:spcBef>
                <a:spcPts val="0"/>
              </a:spcBef>
              <a:spcAft>
                <a:spcPts val="0"/>
              </a:spcAft>
              <a:buSzPts val="2400"/>
              <a:buFont typeface="Manrope SemiBold"/>
              <a:buNone/>
              <a:defRPr sz="2400">
                <a:latin typeface="Manrope SemiBold"/>
                <a:ea typeface="Manrope SemiBold"/>
                <a:cs typeface="Manrope SemiBold"/>
                <a:sym typeface="Manrope SemiBold"/>
              </a:defRPr>
            </a:lvl9pPr>
          </a:lstStyle>
          <a:p>
            <a:endParaRPr/>
          </a:p>
        </p:txBody>
      </p:sp>
      <p:sp>
        <p:nvSpPr>
          <p:cNvPr id="475" name="Google Shape;475;p13"/>
          <p:cNvSpPr txBox="1">
            <a:spLocks noGrp="1"/>
          </p:cNvSpPr>
          <p:nvPr>
            <p:ph type="title" idx="8" hasCustomPrompt="1"/>
          </p:nvPr>
        </p:nvSpPr>
        <p:spPr>
          <a:xfrm>
            <a:off x="4880000" y="3224098"/>
            <a:ext cx="876300" cy="615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600"/>
              <a:buNone/>
              <a:defRPr sz="4400">
                <a:solidFill>
                  <a:schemeClr val="lt2"/>
                </a:solidFill>
              </a:defRPr>
            </a:lvl1pPr>
            <a:lvl2pPr lvl="1" algn="ctr" rtl="0">
              <a:spcBef>
                <a:spcPts val="0"/>
              </a:spcBef>
              <a:spcAft>
                <a:spcPts val="0"/>
              </a:spcAft>
              <a:buSzPts val="4600"/>
              <a:buNone/>
              <a:defRPr sz="4600"/>
            </a:lvl2pPr>
            <a:lvl3pPr lvl="2" algn="ctr" rtl="0">
              <a:spcBef>
                <a:spcPts val="0"/>
              </a:spcBef>
              <a:spcAft>
                <a:spcPts val="0"/>
              </a:spcAft>
              <a:buSzPts val="4600"/>
              <a:buNone/>
              <a:defRPr sz="4600"/>
            </a:lvl3pPr>
            <a:lvl4pPr lvl="3" algn="ctr" rtl="0">
              <a:spcBef>
                <a:spcPts val="0"/>
              </a:spcBef>
              <a:spcAft>
                <a:spcPts val="0"/>
              </a:spcAft>
              <a:buSzPts val="4600"/>
              <a:buNone/>
              <a:defRPr sz="4600"/>
            </a:lvl4pPr>
            <a:lvl5pPr lvl="4" algn="ctr" rtl="0">
              <a:spcBef>
                <a:spcPts val="0"/>
              </a:spcBef>
              <a:spcAft>
                <a:spcPts val="0"/>
              </a:spcAft>
              <a:buSzPts val="4600"/>
              <a:buNone/>
              <a:defRPr sz="4600"/>
            </a:lvl5pPr>
            <a:lvl6pPr lvl="5" algn="ctr" rtl="0">
              <a:spcBef>
                <a:spcPts val="0"/>
              </a:spcBef>
              <a:spcAft>
                <a:spcPts val="0"/>
              </a:spcAft>
              <a:buSzPts val="4600"/>
              <a:buNone/>
              <a:defRPr sz="4600"/>
            </a:lvl6pPr>
            <a:lvl7pPr lvl="6" algn="ctr" rtl="0">
              <a:spcBef>
                <a:spcPts val="0"/>
              </a:spcBef>
              <a:spcAft>
                <a:spcPts val="0"/>
              </a:spcAft>
              <a:buSzPts val="4600"/>
              <a:buNone/>
              <a:defRPr sz="4600"/>
            </a:lvl7pPr>
            <a:lvl8pPr lvl="7" algn="ctr" rtl="0">
              <a:spcBef>
                <a:spcPts val="0"/>
              </a:spcBef>
              <a:spcAft>
                <a:spcPts val="0"/>
              </a:spcAft>
              <a:buSzPts val="4600"/>
              <a:buNone/>
              <a:defRPr sz="4600"/>
            </a:lvl8pPr>
            <a:lvl9pPr lvl="8" algn="ctr" rtl="0">
              <a:spcBef>
                <a:spcPts val="0"/>
              </a:spcBef>
              <a:spcAft>
                <a:spcPts val="0"/>
              </a:spcAft>
              <a:buSzPts val="4600"/>
              <a:buNone/>
              <a:defRPr sz="4600"/>
            </a:lvl9pPr>
          </a:lstStyle>
          <a:p>
            <a:r>
              <a:t>xx%</a:t>
            </a:r>
          </a:p>
        </p:txBody>
      </p:sp>
      <p:grpSp>
        <p:nvGrpSpPr>
          <p:cNvPr id="476" name="Google Shape;476;p13"/>
          <p:cNvGrpSpPr/>
          <p:nvPr/>
        </p:nvGrpSpPr>
        <p:grpSpPr>
          <a:xfrm>
            <a:off x="-1385268" y="4460422"/>
            <a:ext cx="2744275" cy="2727763"/>
            <a:chOff x="5985575" y="4420825"/>
            <a:chExt cx="2744275" cy="2727763"/>
          </a:xfrm>
        </p:grpSpPr>
        <p:sp>
          <p:nvSpPr>
            <p:cNvPr id="477" name="Google Shape;477;p13"/>
            <p:cNvSpPr/>
            <p:nvPr/>
          </p:nvSpPr>
          <p:spPr>
            <a:xfrm>
              <a:off x="6115050" y="4420825"/>
              <a:ext cx="2614800" cy="2599800"/>
            </a:xfrm>
            <a:prstGeom prst="ellipse">
              <a:avLst/>
            </a:prstGeom>
            <a:solidFill>
              <a:srgbClr val="FFFFFF">
                <a:alpha val="35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grpSp>
          <p:nvGrpSpPr>
            <p:cNvPr id="478" name="Google Shape;478;p13"/>
            <p:cNvGrpSpPr/>
            <p:nvPr/>
          </p:nvGrpSpPr>
          <p:grpSpPr>
            <a:xfrm rot="5400000" flipH="1">
              <a:off x="5986247" y="4572099"/>
              <a:ext cx="2575817" cy="2577160"/>
              <a:chOff x="1550275" y="1493275"/>
              <a:chExt cx="1582100" cy="1582925"/>
            </a:xfrm>
          </p:grpSpPr>
          <p:sp>
            <p:nvSpPr>
              <p:cNvPr id="479" name="Google Shape;479;p13"/>
              <p:cNvSpPr/>
              <p:nvPr/>
            </p:nvSpPr>
            <p:spPr>
              <a:xfrm>
                <a:off x="1650275" y="1594100"/>
                <a:ext cx="301650" cy="300825"/>
              </a:xfrm>
              <a:custGeom>
                <a:avLst/>
                <a:gdLst/>
                <a:ahLst/>
                <a:cxnLst/>
                <a:rect l="l" t="t" r="r" b="b"/>
                <a:pathLst>
                  <a:path w="12066" h="12033" fill="none" extrusionOk="0">
                    <a:moveTo>
                      <a:pt x="1" y="12032"/>
                    </a:moveTo>
                    <a:lnTo>
                      <a:pt x="12065" y="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480" name="Google Shape;480;p13"/>
              <p:cNvSpPr/>
              <p:nvPr/>
            </p:nvSpPr>
            <p:spPr>
              <a:xfrm>
                <a:off x="1560025" y="1503850"/>
                <a:ext cx="648800" cy="647975"/>
              </a:xfrm>
              <a:custGeom>
                <a:avLst/>
                <a:gdLst/>
                <a:ahLst/>
                <a:cxnLst/>
                <a:rect l="l" t="t" r="r" b="b"/>
                <a:pathLst>
                  <a:path w="25952" h="25919" fill="none" extrusionOk="0">
                    <a:moveTo>
                      <a:pt x="1" y="25919"/>
                    </a:moveTo>
                    <a:lnTo>
                      <a:pt x="25952" y="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481" name="Google Shape;481;p13"/>
              <p:cNvSpPr/>
              <p:nvPr/>
            </p:nvSpPr>
            <p:spPr>
              <a:xfrm>
                <a:off x="1550275" y="1493275"/>
                <a:ext cx="834150" cy="834975"/>
              </a:xfrm>
              <a:custGeom>
                <a:avLst/>
                <a:gdLst/>
                <a:ahLst/>
                <a:cxnLst/>
                <a:rect l="l" t="t" r="r" b="b"/>
                <a:pathLst>
                  <a:path w="33366" h="33399" fill="none" extrusionOk="0">
                    <a:moveTo>
                      <a:pt x="1" y="33398"/>
                    </a:moveTo>
                    <a:lnTo>
                      <a:pt x="33366"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482" name="Google Shape;482;p13"/>
              <p:cNvSpPr/>
              <p:nvPr/>
            </p:nvSpPr>
            <p:spPr>
              <a:xfrm>
                <a:off x="1571425" y="1514425"/>
                <a:ext cx="957725" cy="958525"/>
              </a:xfrm>
              <a:custGeom>
                <a:avLst/>
                <a:gdLst/>
                <a:ahLst/>
                <a:cxnLst/>
                <a:rect l="l" t="t" r="r" b="b"/>
                <a:pathLst>
                  <a:path w="38309" h="38341" fill="none" extrusionOk="0">
                    <a:moveTo>
                      <a:pt x="0" y="38341"/>
                    </a:moveTo>
                    <a:lnTo>
                      <a:pt x="38308" y="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483" name="Google Shape;483;p13"/>
              <p:cNvSpPr/>
              <p:nvPr/>
            </p:nvSpPr>
            <p:spPr>
              <a:xfrm>
                <a:off x="1612875" y="1555875"/>
                <a:ext cx="1041475" cy="1042275"/>
              </a:xfrm>
              <a:custGeom>
                <a:avLst/>
                <a:gdLst/>
                <a:ahLst/>
                <a:cxnLst/>
                <a:rect l="l" t="t" r="r" b="b"/>
                <a:pathLst>
                  <a:path w="41659" h="41691" fill="none" extrusionOk="0">
                    <a:moveTo>
                      <a:pt x="1" y="41691"/>
                    </a:moveTo>
                    <a:lnTo>
                      <a:pt x="41658"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484" name="Google Shape;484;p13"/>
              <p:cNvSpPr/>
              <p:nvPr/>
            </p:nvSpPr>
            <p:spPr>
              <a:xfrm>
                <a:off x="1669800" y="1613600"/>
                <a:ext cx="1093475" cy="1092675"/>
              </a:xfrm>
              <a:custGeom>
                <a:avLst/>
                <a:gdLst/>
                <a:ahLst/>
                <a:cxnLst/>
                <a:rect l="l" t="t" r="r" b="b"/>
                <a:pathLst>
                  <a:path w="43739" h="43707" fill="none" extrusionOk="0">
                    <a:moveTo>
                      <a:pt x="0" y="43707"/>
                    </a:moveTo>
                    <a:lnTo>
                      <a:pt x="43739"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485" name="Google Shape;485;p13"/>
              <p:cNvSpPr/>
              <p:nvPr/>
            </p:nvSpPr>
            <p:spPr>
              <a:xfrm>
                <a:off x="1732963" y="1684323"/>
                <a:ext cx="1125421" cy="1098689"/>
              </a:xfrm>
              <a:custGeom>
                <a:avLst/>
                <a:gdLst/>
                <a:ahLst/>
                <a:cxnLst/>
                <a:rect l="l" t="t" r="r" b="b"/>
                <a:pathLst>
                  <a:path w="75837" h="75837" fill="none" extrusionOk="0">
                    <a:moveTo>
                      <a:pt x="1" y="75836"/>
                    </a:moveTo>
                    <a:lnTo>
                      <a:pt x="75837"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486" name="Google Shape;486;p13"/>
              <p:cNvSpPr/>
              <p:nvPr/>
            </p:nvSpPr>
            <p:spPr>
              <a:xfrm>
                <a:off x="1796949" y="1767253"/>
                <a:ext cx="1145258" cy="1143622"/>
              </a:xfrm>
              <a:custGeom>
                <a:avLst/>
                <a:gdLst/>
                <a:ahLst/>
                <a:cxnLst/>
                <a:rect l="l" t="t" r="r" b="b"/>
                <a:pathLst>
                  <a:path w="75870" h="75837" fill="none" extrusionOk="0">
                    <a:moveTo>
                      <a:pt x="1" y="75836"/>
                    </a:moveTo>
                    <a:lnTo>
                      <a:pt x="75869"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487" name="Google Shape;487;p13"/>
              <p:cNvSpPr/>
              <p:nvPr/>
            </p:nvSpPr>
            <p:spPr>
              <a:xfrm>
                <a:off x="1943210" y="1863197"/>
                <a:ext cx="1068918" cy="1093424"/>
              </a:xfrm>
              <a:custGeom>
                <a:avLst/>
                <a:gdLst/>
                <a:ahLst/>
                <a:cxnLst/>
                <a:rect l="l" t="t" r="r" b="b"/>
                <a:pathLst>
                  <a:path w="74828" h="74828" fill="none" extrusionOk="0">
                    <a:moveTo>
                      <a:pt x="0" y="74828"/>
                    </a:moveTo>
                    <a:lnTo>
                      <a:pt x="74828" y="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488" name="Google Shape;488;p13"/>
              <p:cNvSpPr/>
              <p:nvPr/>
            </p:nvSpPr>
            <p:spPr>
              <a:xfrm>
                <a:off x="2027500" y="1971325"/>
                <a:ext cx="1042275" cy="1042275"/>
              </a:xfrm>
              <a:custGeom>
                <a:avLst/>
                <a:gdLst/>
                <a:ahLst/>
                <a:cxnLst/>
                <a:rect l="l" t="t" r="r" b="b"/>
                <a:pathLst>
                  <a:path w="41691" h="41691" fill="none" extrusionOk="0">
                    <a:moveTo>
                      <a:pt x="41691" y="0"/>
                    </a:moveTo>
                    <a:lnTo>
                      <a:pt x="1" y="4169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489" name="Google Shape;489;p13"/>
              <p:cNvSpPr/>
              <p:nvPr/>
            </p:nvSpPr>
            <p:spPr>
              <a:xfrm>
                <a:off x="2152700" y="2096525"/>
                <a:ext cx="958550" cy="958525"/>
              </a:xfrm>
              <a:custGeom>
                <a:avLst/>
                <a:gdLst/>
                <a:ahLst/>
                <a:cxnLst/>
                <a:rect l="l" t="t" r="r" b="b"/>
                <a:pathLst>
                  <a:path w="38342" h="38341" fill="none" extrusionOk="0">
                    <a:moveTo>
                      <a:pt x="38341" y="0"/>
                    </a:moveTo>
                    <a:lnTo>
                      <a:pt x="1" y="3834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490" name="Google Shape;490;p13"/>
              <p:cNvSpPr/>
              <p:nvPr/>
            </p:nvSpPr>
            <p:spPr>
              <a:xfrm>
                <a:off x="2298225" y="2241225"/>
                <a:ext cx="834150" cy="834975"/>
              </a:xfrm>
              <a:custGeom>
                <a:avLst/>
                <a:gdLst/>
                <a:ahLst/>
                <a:cxnLst/>
                <a:rect l="l" t="t" r="r" b="b"/>
                <a:pathLst>
                  <a:path w="33366" h="33399" fill="none" extrusionOk="0">
                    <a:moveTo>
                      <a:pt x="33366" y="1"/>
                    </a:moveTo>
                    <a:lnTo>
                      <a:pt x="1" y="33398"/>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491" name="Google Shape;491;p13"/>
              <p:cNvSpPr/>
              <p:nvPr/>
            </p:nvSpPr>
            <p:spPr>
              <a:xfrm>
                <a:off x="2473825" y="2417650"/>
                <a:ext cx="648800" cy="648800"/>
              </a:xfrm>
              <a:custGeom>
                <a:avLst/>
                <a:gdLst/>
                <a:ahLst/>
                <a:cxnLst/>
                <a:rect l="l" t="t" r="r" b="b"/>
                <a:pathLst>
                  <a:path w="25952" h="25952" fill="none" extrusionOk="0">
                    <a:moveTo>
                      <a:pt x="25952" y="0"/>
                    </a:moveTo>
                    <a:lnTo>
                      <a:pt x="1" y="2595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492" name="Google Shape;492;p13"/>
              <p:cNvSpPr/>
              <p:nvPr/>
            </p:nvSpPr>
            <p:spPr>
              <a:xfrm>
                <a:off x="2730750" y="2674550"/>
                <a:ext cx="300825" cy="300825"/>
              </a:xfrm>
              <a:custGeom>
                <a:avLst/>
                <a:gdLst/>
                <a:ahLst/>
                <a:cxnLst/>
                <a:rect l="l" t="t" r="r" b="b"/>
                <a:pathLst>
                  <a:path w="12033" h="12033" fill="none" extrusionOk="0">
                    <a:moveTo>
                      <a:pt x="12032" y="1"/>
                    </a:moveTo>
                    <a:lnTo>
                      <a:pt x="0" y="12033"/>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grpSp>
      </p:grpSp>
      <p:grpSp>
        <p:nvGrpSpPr>
          <p:cNvPr id="493" name="Google Shape;493;p13"/>
          <p:cNvGrpSpPr/>
          <p:nvPr/>
        </p:nvGrpSpPr>
        <p:grpSpPr>
          <a:xfrm>
            <a:off x="7875908" y="-2134584"/>
            <a:ext cx="2750618" cy="2741916"/>
            <a:chOff x="2724182" y="-1866850"/>
            <a:chExt cx="2750618" cy="2741916"/>
          </a:xfrm>
        </p:grpSpPr>
        <p:sp>
          <p:nvSpPr>
            <p:cNvPr id="494" name="Google Shape;494;p13"/>
            <p:cNvSpPr/>
            <p:nvPr/>
          </p:nvSpPr>
          <p:spPr>
            <a:xfrm>
              <a:off x="2822200" y="-1866850"/>
              <a:ext cx="2652600" cy="2637300"/>
            </a:xfrm>
            <a:prstGeom prst="ellipse">
              <a:avLst/>
            </a:prstGeom>
            <a:solidFill>
              <a:srgbClr val="FFFFFF">
                <a:alpha val="35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grpSp>
          <p:nvGrpSpPr>
            <p:cNvPr id="495" name="Google Shape;495;p13"/>
            <p:cNvGrpSpPr/>
            <p:nvPr/>
          </p:nvGrpSpPr>
          <p:grpSpPr>
            <a:xfrm rot="-5400000" flipH="1">
              <a:off x="2724854" y="-1701422"/>
              <a:ext cx="2575817" cy="2577160"/>
              <a:chOff x="1550275" y="1493275"/>
              <a:chExt cx="1582100" cy="1582925"/>
            </a:xfrm>
          </p:grpSpPr>
          <p:sp>
            <p:nvSpPr>
              <p:cNvPr id="496" name="Google Shape;496;p13"/>
              <p:cNvSpPr/>
              <p:nvPr/>
            </p:nvSpPr>
            <p:spPr>
              <a:xfrm>
                <a:off x="1650275" y="1594100"/>
                <a:ext cx="301650" cy="300825"/>
              </a:xfrm>
              <a:custGeom>
                <a:avLst/>
                <a:gdLst/>
                <a:ahLst/>
                <a:cxnLst/>
                <a:rect l="l" t="t" r="r" b="b"/>
                <a:pathLst>
                  <a:path w="12066" h="12033" fill="none" extrusionOk="0">
                    <a:moveTo>
                      <a:pt x="1" y="12032"/>
                    </a:moveTo>
                    <a:lnTo>
                      <a:pt x="12065" y="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497" name="Google Shape;497;p13"/>
              <p:cNvSpPr/>
              <p:nvPr/>
            </p:nvSpPr>
            <p:spPr>
              <a:xfrm>
                <a:off x="1560025" y="1503850"/>
                <a:ext cx="648800" cy="647975"/>
              </a:xfrm>
              <a:custGeom>
                <a:avLst/>
                <a:gdLst/>
                <a:ahLst/>
                <a:cxnLst/>
                <a:rect l="l" t="t" r="r" b="b"/>
                <a:pathLst>
                  <a:path w="25952" h="25919" fill="none" extrusionOk="0">
                    <a:moveTo>
                      <a:pt x="1" y="25919"/>
                    </a:moveTo>
                    <a:lnTo>
                      <a:pt x="25952" y="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498" name="Google Shape;498;p13"/>
              <p:cNvSpPr/>
              <p:nvPr/>
            </p:nvSpPr>
            <p:spPr>
              <a:xfrm>
                <a:off x="1550275" y="1493275"/>
                <a:ext cx="834150" cy="834975"/>
              </a:xfrm>
              <a:custGeom>
                <a:avLst/>
                <a:gdLst/>
                <a:ahLst/>
                <a:cxnLst/>
                <a:rect l="l" t="t" r="r" b="b"/>
                <a:pathLst>
                  <a:path w="33366" h="33399" fill="none" extrusionOk="0">
                    <a:moveTo>
                      <a:pt x="1" y="33398"/>
                    </a:moveTo>
                    <a:lnTo>
                      <a:pt x="33366"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499" name="Google Shape;499;p13"/>
              <p:cNvSpPr/>
              <p:nvPr/>
            </p:nvSpPr>
            <p:spPr>
              <a:xfrm>
                <a:off x="1571425" y="1514425"/>
                <a:ext cx="957725" cy="958525"/>
              </a:xfrm>
              <a:custGeom>
                <a:avLst/>
                <a:gdLst/>
                <a:ahLst/>
                <a:cxnLst/>
                <a:rect l="l" t="t" r="r" b="b"/>
                <a:pathLst>
                  <a:path w="38309" h="38341" fill="none" extrusionOk="0">
                    <a:moveTo>
                      <a:pt x="0" y="38341"/>
                    </a:moveTo>
                    <a:lnTo>
                      <a:pt x="38308" y="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500" name="Google Shape;500;p13"/>
              <p:cNvSpPr/>
              <p:nvPr/>
            </p:nvSpPr>
            <p:spPr>
              <a:xfrm>
                <a:off x="1612875" y="1555875"/>
                <a:ext cx="1041475" cy="1042275"/>
              </a:xfrm>
              <a:custGeom>
                <a:avLst/>
                <a:gdLst/>
                <a:ahLst/>
                <a:cxnLst/>
                <a:rect l="l" t="t" r="r" b="b"/>
                <a:pathLst>
                  <a:path w="41659" h="41691" fill="none" extrusionOk="0">
                    <a:moveTo>
                      <a:pt x="1" y="41691"/>
                    </a:moveTo>
                    <a:lnTo>
                      <a:pt x="41658"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501" name="Google Shape;501;p13"/>
              <p:cNvSpPr/>
              <p:nvPr/>
            </p:nvSpPr>
            <p:spPr>
              <a:xfrm>
                <a:off x="1669800" y="1613600"/>
                <a:ext cx="1093475" cy="1092675"/>
              </a:xfrm>
              <a:custGeom>
                <a:avLst/>
                <a:gdLst/>
                <a:ahLst/>
                <a:cxnLst/>
                <a:rect l="l" t="t" r="r" b="b"/>
                <a:pathLst>
                  <a:path w="43739" h="43707" fill="none" extrusionOk="0">
                    <a:moveTo>
                      <a:pt x="0" y="43707"/>
                    </a:moveTo>
                    <a:lnTo>
                      <a:pt x="43739"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502" name="Google Shape;502;p13"/>
              <p:cNvSpPr/>
              <p:nvPr/>
            </p:nvSpPr>
            <p:spPr>
              <a:xfrm>
                <a:off x="1726391" y="1684321"/>
                <a:ext cx="1131867" cy="1123525"/>
              </a:xfrm>
              <a:custGeom>
                <a:avLst/>
                <a:gdLst/>
                <a:ahLst/>
                <a:cxnLst/>
                <a:rect l="l" t="t" r="r" b="b"/>
                <a:pathLst>
                  <a:path w="75837" h="75837" fill="none" extrusionOk="0">
                    <a:moveTo>
                      <a:pt x="1" y="75836"/>
                    </a:moveTo>
                    <a:lnTo>
                      <a:pt x="75837"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503" name="Google Shape;503;p13"/>
              <p:cNvSpPr/>
              <p:nvPr/>
            </p:nvSpPr>
            <p:spPr>
              <a:xfrm>
                <a:off x="1781240" y="1767255"/>
                <a:ext cx="1160811" cy="1150258"/>
              </a:xfrm>
              <a:custGeom>
                <a:avLst/>
                <a:gdLst/>
                <a:ahLst/>
                <a:cxnLst/>
                <a:rect l="l" t="t" r="r" b="b"/>
                <a:pathLst>
                  <a:path w="75870" h="75837" fill="none" extrusionOk="0">
                    <a:moveTo>
                      <a:pt x="1" y="75836"/>
                    </a:moveTo>
                    <a:lnTo>
                      <a:pt x="75869"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504" name="Google Shape;504;p13"/>
              <p:cNvSpPr/>
              <p:nvPr/>
            </p:nvSpPr>
            <p:spPr>
              <a:xfrm>
                <a:off x="1890925" y="1863197"/>
                <a:ext cx="1121111" cy="1118304"/>
              </a:xfrm>
              <a:custGeom>
                <a:avLst/>
                <a:gdLst/>
                <a:ahLst/>
                <a:cxnLst/>
                <a:rect l="l" t="t" r="r" b="b"/>
                <a:pathLst>
                  <a:path w="74828" h="74828" fill="none" extrusionOk="0">
                    <a:moveTo>
                      <a:pt x="0" y="74828"/>
                    </a:moveTo>
                    <a:lnTo>
                      <a:pt x="74828" y="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505" name="Google Shape;505;p13"/>
              <p:cNvSpPr/>
              <p:nvPr/>
            </p:nvSpPr>
            <p:spPr>
              <a:xfrm>
                <a:off x="2027500" y="1971325"/>
                <a:ext cx="1042275" cy="1042275"/>
              </a:xfrm>
              <a:custGeom>
                <a:avLst/>
                <a:gdLst/>
                <a:ahLst/>
                <a:cxnLst/>
                <a:rect l="l" t="t" r="r" b="b"/>
                <a:pathLst>
                  <a:path w="41691" h="41691" fill="none" extrusionOk="0">
                    <a:moveTo>
                      <a:pt x="41691" y="0"/>
                    </a:moveTo>
                    <a:lnTo>
                      <a:pt x="1" y="4169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506" name="Google Shape;506;p13"/>
              <p:cNvSpPr/>
              <p:nvPr/>
            </p:nvSpPr>
            <p:spPr>
              <a:xfrm>
                <a:off x="2152700" y="2096525"/>
                <a:ext cx="958550" cy="958525"/>
              </a:xfrm>
              <a:custGeom>
                <a:avLst/>
                <a:gdLst/>
                <a:ahLst/>
                <a:cxnLst/>
                <a:rect l="l" t="t" r="r" b="b"/>
                <a:pathLst>
                  <a:path w="38342" h="38341" fill="none" extrusionOk="0">
                    <a:moveTo>
                      <a:pt x="38341" y="0"/>
                    </a:moveTo>
                    <a:lnTo>
                      <a:pt x="1" y="3834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507" name="Google Shape;507;p13"/>
              <p:cNvSpPr/>
              <p:nvPr/>
            </p:nvSpPr>
            <p:spPr>
              <a:xfrm>
                <a:off x="2298225" y="2241225"/>
                <a:ext cx="834150" cy="834975"/>
              </a:xfrm>
              <a:custGeom>
                <a:avLst/>
                <a:gdLst/>
                <a:ahLst/>
                <a:cxnLst/>
                <a:rect l="l" t="t" r="r" b="b"/>
                <a:pathLst>
                  <a:path w="33366" h="33399" fill="none" extrusionOk="0">
                    <a:moveTo>
                      <a:pt x="33366" y="1"/>
                    </a:moveTo>
                    <a:lnTo>
                      <a:pt x="1" y="33398"/>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508" name="Google Shape;508;p13"/>
              <p:cNvSpPr/>
              <p:nvPr/>
            </p:nvSpPr>
            <p:spPr>
              <a:xfrm>
                <a:off x="2473825" y="2417650"/>
                <a:ext cx="648800" cy="648800"/>
              </a:xfrm>
              <a:custGeom>
                <a:avLst/>
                <a:gdLst/>
                <a:ahLst/>
                <a:cxnLst/>
                <a:rect l="l" t="t" r="r" b="b"/>
                <a:pathLst>
                  <a:path w="25952" h="25952" fill="none" extrusionOk="0">
                    <a:moveTo>
                      <a:pt x="25952" y="0"/>
                    </a:moveTo>
                    <a:lnTo>
                      <a:pt x="1" y="2595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509" name="Google Shape;509;p13"/>
              <p:cNvSpPr/>
              <p:nvPr/>
            </p:nvSpPr>
            <p:spPr>
              <a:xfrm>
                <a:off x="2730750" y="2674550"/>
                <a:ext cx="300825" cy="300825"/>
              </a:xfrm>
              <a:custGeom>
                <a:avLst/>
                <a:gdLst/>
                <a:ahLst/>
                <a:cxnLst/>
                <a:rect l="l" t="t" r="r" b="b"/>
                <a:pathLst>
                  <a:path w="12033" h="12033" fill="none" extrusionOk="0">
                    <a:moveTo>
                      <a:pt x="12032" y="1"/>
                    </a:moveTo>
                    <a:lnTo>
                      <a:pt x="0" y="12033"/>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grpSp>
      </p:grpSp>
      <p:grpSp>
        <p:nvGrpSpPr>
          <p:cNvPr id="510" name="Google Shape;510;p13"/>
          <p:cNvGrpSpPr/>
          <p:nvPr/>
        </p:nvGrpSpPr>
        <p:grpSpPr>
          <a:xfrm flipH="1">
            <a:off x="7927832" y="4405872"/>
            <a:ext cx="2577160" cy="2638569"/>
            <a:chOff x="-1115775" y="4467744"/>
            <a:chExt cx="2577160" cy="2638569"/>
          </a:xfrm>
        </p:grpSpPr>
        <p:sp>
          <p:nvSpPr>
            <p:cNvPr id="511" name="Google Shape;511;p13"/>
            <p:cNvSpPr/>
            <p:nvPr/>
          </p:nvSpPr>
          <p:spPr>
            <a:xfrm>
              <a:off x="-961762" y="4467744"/>
              <a:ext cx="1751700" cy="1751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grpSp>
          <p:nvGrpSpPr>
            <p:cNvPr id="512" name="Google Shape;512;p13"/>
            <p:cNvGrpSpPr/>
            <p:nvPr/>
          </p:nvGrpSpPr>
          <p:grpSpPr>
            <a:xfrm rot="5400000" flipH="1">
              <a:off x="-1115103" y="4529824"/>
              <a:ext cx="2575817" cy="2577160"/>
              <a:chOff x="1550275" y="1493275"/>
              <a:chExt cx="1582100" cy="1582925"/>
            </a:xfrm>
          </p:grpSpPr>
          <p:sp>
            <p:nvSpPr>
              <p:cNvPr id="513" name="Google Shape;513;p13"/>
              <p:cNvSpPr/>
              <p:nvPr/>
            </p:nvSpPr>
            <p:spPr>
              <a:xfrm>
                <a:off x="1650275" y="1594100"/>
                <a:ext cx="301650" cy="300825"/>
              </a:xfrm>
              <a:custGeom>
                <a:avLst/>
                <a:gdLst/>
                <a:ahLst/>
                <a:cxnLst/>
                <a:rect l="l" t="t" r="r" b="b"/>
                <a:pathLst>
                  <a:path w="12066" h="12033" fill="none" extrusionOk="0">
                    <a:moveTo>
                      <a:pt x="1" y="12032"/>
                    </a:moveTo>
                    <a:lnTo>
                      <a:pt x="12065" y="0"/>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514" name="Google Shape;514;p13"/>
              <p:cNvSpPr/>
              <p:nvPr/>
            </p:nvSpPr>
            <p:spPr>
              <a:xfrm>
                <a:off x="1560025" y="1503850"/>
                <a:ext cx="648800" cy="647975"/>
              </a:xfrm>
              <a:custGeom>
                <a:avLst/>
                <a:gdLst/>
                <a:ahLst/>
                <a:cxnLst/>
                <a:rect l="l" t="t" r="r" b="b"/>
                <a:pathLst>
                  <a:path w="25952" h="25919" fill="none" extrusionOk="0">
                    <a:moveTo>
                      <a:pt x="1" y="25919"/>
                    </a:moveTo>
                    <a:lnTo>
                      <a:pt x="25952" y="0"/>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515" name="Google Shape;515;p13"/>
              <p:cNvSpPr/>
              <p:nvPr/>
            </p:nvSpPr>
            <p:spPr>
              <a:xfrm>
                <a:off x="1550275" y="1493275"/>
                <a:ext cx="834150" cy="834975"/>
              </a:xfrm>
              <a:custGeom>
                <a:avLst/>
                <a:gdLst/>
                <a:ahLst/>
                <a:cxnLst/>
                <a:rect l="l" t="t" r="r" b="b"/>
                <a:pathLst>
                  <a:path w="33366" h="33399" fill="none" extrusionOk="0">
                    <a:moveTo>
                      <a:pt x="1" y="33398"/>
                    </a:moveTo>
                    <a:lnTo>
                      <a:pt x="33366" y="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516" name="Google Shape;516;p13"/>
              <p:cNvSpPr/>
              <p:nvPr/>
            </p:nvSpPr>
            <p:spPr>
              <a:xfrm>
                <a:off x="1571425" y="1514425"/>
                <a:ext cx="957725" cy="958525"/>
              </a:xfrm>
              <a:custGeom>
                <a:avLst/>
                <a:gdLst/>
                <a:ahLst/>
                <a:cxnLst/>
                <a:rect l="l" t="t" r="r" b="b"/>
                <a:pathLst>
                  <a:path w="38309" h="38341" fill="none" extrusionOk="0">
                    <a:moveTo>
                      <a:pt x="0" y="38341"/>
                    </a:moveTo>
                    <a:lnTo>
                      <a:pt x="38308" y="0"/>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517" name="Google Shape;517;p13"/>
              <p:cNvSpPr/>
              <p:nvPr/>
            </p:nvSpPr>
            <p:spPr>
              <a:xfrm>
                <a:off x="1612875" y="1555875"/>
                <a:ext cx="1041475" cy="1042275"/>
              </a:xfrm>
              <a:custGeom>
                <a:avLst/>
                <a:gdLst/>
                <a:ahLst/>
                <a:cxnLst/>
                <a:rect l="l" t="t" r="r" b="b"/>
                <a:pathLst>
                  <a:path w="41659" h="41691" fill="none" extrusionOk="0">
                    <a:moveTo>
                      <a:pt x="1" y="41691"/>
                    </a:moveTo>
                    <a:lnTo>
                      <a:pt x="41658" y="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518" name="Google Shape;518;p13"/>
              <p:cNvSpPr/>
              <p:nvPr/>
            </p:nvSpPr>
            <p:spPr>
              <a:xfrm>
                <a:off x="1669800" y="1613600"/>
                <a:ext cx="1093475" cy="1092675"/>
              </a:xfrm>
              <a:custGeom>
                <a:avLst/>
                <a:gdLst/>
                <a:ahLst/>
                <a:cxnLst/>
                <a:rect l="l" t="t" r="r" b="b"/>
                <a:pathLst>
                  <a:path w="43739" h="43707" fill="none" extrusionOk="0">
                    <a:moveTo>
                      <a:pt x="0" y="43707"/>
                    </a:moveTo>
                    <a:lnTo>
                      <a:pt x="43739" y="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519" name="Google Shape;519;p13"/>
              <p:cNvSpPr/>
              <p:nvPr/>
            </p:nvSpPr>
            <p:spPr>
              <a:xfrm>
                <a:off x="1736082" y="1684323"/>
                <a:ext cx="1122388" cy="1128265"/>
              </a:xfrm>
              <a:custGeom>
                <a:avLst/>
                <a:gdLst/>
                <a:ahLst/>
                <a:cxnLst/>
                <a:rect l="l" t="t" r="r" b="b"/>
                <a:pathLst>
                  <a:path w="75837" h="75837" fill="none" extrusionOk="0">
                    <a:moveTo>
                      <a:pt x="1" y="75836"/>
                    </a:moveTo>
                    <a:lnTo>
                      <a:pt x="75837" y="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520" name="Google Shape;520;p13"/>
              <p:cNvSpPr/>
              <p:nvPr/>
            </p:nvSpPr>
            <p:spPr>
              <a:xfrm>
                <a:off x="1781796" y="1767253"/>
                <a:ext cx="1160432" cy="1145707"/>
              </a:xfrm>
              <a:custGeom>
                <a:avLst/>
                <a:gdLst/>
                <a:ahLst/>
                <a:cxnLst/>
                <a:rect l="l" t="t" r="r" b="b"/>
                <a:pathLst>
                  <a:path w="75870" h="75837" fill="none" extrusionOk="0">
                    <a:moveTo>
                      <a:pt x="1" y="75836"/>
                    </a:moveTo>
                    <a:lnTo>
                      <a:pt x="75869" y="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521" name="Google Shape;521;p13"/>
              <p:cNvSpPr/>
              <p:nvPr/>
            </p:nvSpPr>
            <p:spPr>
              <a:xfrm>
                <a:off x="1891495" y="1863197"/>
                <a:ext cx="1120549" cy="1141314"/>
              </a:xfrm>
              <a:custGeom>
                <a:avLst/>
                <a:gdLst/>
                <a:ahLst/>
                <a:cxnLst/>
                <a:rect l="l" t="t" r="r" b="b"/>
                <a:pathLst>
                  <a:path w="74828" h="74828" fill="none" extrusionOk="0">
                    <a:moveTo>
                      <a:pt x="0" y="74828"/>
                    </a:moveTo>
                    <a:lnTo>
                      <a:pt x="74828" y="0"/>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522" name="Google Shape;522;p13"/>
              <p:cNvSpPr/>
              <p:nvPr/>
            </p:nvSpPr>
            <p:spPr>
              <a:xfrm>
                <a:off x="2027500" y="1971325"/>
                <a:ext cx="1042275" cy="1042275"/>
              </a:xfrm>
              <a:custGeom>
                <a:avLst/>
                <a:gdLst/>
                <a:ahLst/>
                <a:cxnLst/>
                <a:rect l="l" t="t" r="r" b="b"/>
                <a:pathLst>
                  <a:path w="41691" h="41691" fill="none" extrusionOk="0">
                    <a:moveTo>
                      <a:pt x="41691" y="0"/>
                    </a:moveTo>
                    <a:lnTo>
                      <a:pt x="1" y="41690"/>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523" name="Google Shape;523;p13"/>
              <p:cNvSpPr/>
              <p:nvPr/>
            </p:nvSpPr>
            <p:spPr>
              <a:xfrm>
                <a:off x="2152700" y="2096525"/>
                <a:ext cx="958550" cy="958525"/>
              </a:xfrm>
              <a:custGeom>
                <a:avLst/>
                <a:gdLst/>
                <a:ahLst/>
                <a:cxnLst/>
                <a:rect l="l" t="t" r="r" b="b"/>
                <a:pathLst>
                  <a:path w="38342" h="38341" fill="none" extrusionOk="0">
                    <a:moveTo>
                      <a:pt x="38341" y="0"/>
                    </a:moveTo>
                    <a:lnTo>
                      <a:pt x="1" y="3834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524" name="Google Shape;524;p13"/>
              <p:cNvSpPr/>
              <p:nvPr/>
            </p:nvSpPr>
            <p:spPr>
              <a:xfrm>
                <a:off x="2298225" y="2241225"/>
                <a:ext cx="834150" cy="834975"/>
              </a:xfrm>
              <a:custGeom>
                <a:avLst/>
                <a:gdLst/>
                <a:ahLst/>
                <a:cxnLst/>
                <a:rect l="l" t="t" r="r" b="b"/>
                <a:pathLst>
                  <a:path w="33366" h="33399" fill="none" extrusionOk="0">
                    <a:moveTo>
                      <a:pt x="33366" y="1"/>
                    </a:moveTo>
                    <a:lnTo>
                      <a:pt x="1" y="33398"/>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525" name="Google Shape;525;p13"/>
              <p:cNvSpPr/>
              <p:nvPr/>
            </p:nvSpPr>
            <p:spPr>
              <a:xfrm>
                <a:off x="2473825" y="2417650"/>
                <a:ext cx="648800" cy="648800"/>
              </a:xfrm>
              <a:custGeom>
                <a:avLst/>
                <a:gdLst/>
                <a:ahLst/>
                <a:cxnLst/>
                <a:rect l="l" t="t" r="r" b="b"/>
                <a:pathLst>
                  <a:path w="25952" h="25952" fill="none" extrusionOk="0">
                    <a:moveTo>
                      <a:pt x="25952" y="0"/>
                    </a:moveTo>
                    <a:lnTo>
                      <a:pt x="1" y="2595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526" name="Google Shape;526;p13"/>
              <p:cNvSpPr/>
              <p:nvPr/>
            </p:nvSpPr>
            <p:spPr>
              <a:xfrm>
                <a:off x="2730750" y="2674550"/>
                <a:ext cx="300825" cy="300825"/>
              </a:xfrm>
              <a:custGeom>
                <a:avLst/>
                <a:gdLst/>
                <a:ahLst/>
                <a:cxnLst/>
                <a:rect l="l" t="t" r="r" b="b"/>
                <a:pathLst>
                  <a:path w="12033" h="12033" fill="none" extrusionOk="0">
                    <a:moveTo>
                      <a:pt x="12032" y="1"/>
                    </a:moveTo>
                    <a:lnTo>
                      <a:pt x="0" y="12033"/>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grpSp>
      </p:grpSp>
      <p:grpSp>
        <p:nvGrpSpPr>
          <p:cNvPr id="527" name="Google Shape;527;p13"/>
          <p:cNvGrpSpPr/>
          <p:nvPr/>
        </p:nvGrpSpPr>
        <p:grpSpPr>
          <a:xfrm rot="10800000" flipH="1">
            <a:off x="-1141068" y="-2002410"/>
            <a:ext cx="2577160" cy="2638569"/>
            <a:chOff x="-1115775" y="4467744"/>
            <a:chExt cx="2577160" cy="2638569"/>
          </a:xfrm>
        </p:grpSpPr>
        <p:sp>
          <p:nvSpPr>
            <p:cNvPr id="528" name="Google Shape;528;p13"/>
            <p:cNvSpPr/>
            <p:nvPr/>
          </p:nvSpPr>
          <p:spPr>
            <a:xfrm>
              <a:off x="-961762" y="4467744"/>
              <a:ext cx="1751700" cy="1751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grpSp>
          <p:nvGrpSpPr>
            <p:cNvPr id="529" name="Google Shape;529;p13"/>
            <p:cNvGrpSpPr/>
            <p:nvPr/>
          </p:nvGrpSpPr>
          <p:grpSpPr>
            <a:xfrm rot="5400000" flipH="1">
              <a:off x="-1115103" y="4529824"/>
              <a:ext cx="2575817" cy="2577160"/>
              <a:chOff x="1550275" y="1493275"/>
              <a:chExt cx="1582100" cy="1582925"/>
            </a:xfrm>
          </p:grpSpPr>
          <p:sp>
            <p:nvSpPr>
              <p:cNvPr id="530" name="Google Shape;530;p13"/>
              <p:cNvSpPr/>
              <p:nvPr/>
            </p:nvSpPr>
            <p:spPr>
              <a:xfrm>
                <a:off x="1650275" y="1594100"/>
                <a:ext cx="301650" cy="300825"/>
              </a:xfrm>
              <a:custGeom>
                <a:avLst/>
                <a:gdLst/>
                <a:ahLst/>
                <a:cxnLst/>
                <a:rect l="l" t="t" r="r" b="b"/>
                <a:pathLst>
                  <a:path w="12066" h="12033" fill="none" extrusionOk="0">
                    <a:moveTo>
                      <a:pt x="1" y="12032"/>
                    </a:moveTo>
                    <a:lnTo>
                      <a:pt x="12065" y="0"/>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531" name="Google Shape;531;p13"/>
              <p:cNvSpPr/>
              <p:nvPr/>
            </p:nvSpPr>
            <p:spPr>
              <a:xfrm>
                <a:off x="1560025" y="1503850"/>
                <a:ext cx="648800" cy="647975"/>
              </a:xfrm>
              <a:custGeom>
                <a:avLst/>
                <a:gdLst/>
                <a:ahLst/>
                <a:cxnLst/>
                <a:rect l="l" t="t" r="r" b="b"/>
                <a:pathLst>
                  <a:path w="25952" h="25919" fill="none" extrusionOk="0">
                    <a:moveTo>
                      <a:pt x="1" y="25919"/>
                    </a:moveTo>
                    <a:lnTo>
                      <a:pt x="25952" y="0"/>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532" name="Google Shape;532;p13"/>
              <p:cNvSpPr/>
              <p:nvPr/>
            </p:nvSpPr>
            <p:spPr>
              <a:xfrm>
                <a:off x="1550275" y="1493275"/>
                <a:ext cx="834150" cy="834975"/>
              </a:xfrm>
              <a:custGeom>
                <a:avLst/>
                <a:gdLst/>
                <a:ahLst/>
                <a:cxnLst/>
                <a:rect l="l" t="t" r="r" b="b"/>
                <a:pathLst>
                  <a:path w="33366" h="33399" fill="none" extrusionOk="0">
                    <a:moveTo>
                      <a:pt x="1" y="33398"/>
                    </a:moveTo>
                    <a:lnTo>
                      <a:pt x="33366" y="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533" name="Google Shape;533;p13"/>
              <p:cNvSpPr/>
              <p:nvPr/>
            </p:nvSpPr>
            <p:spPr>
              <a:xfrm>
                <a:off x="1571425" y="1514425"/>
                <a:ext cx="957725" cy="958525"/>
              </a:xfrm>
              <a:custGeom>
                <a:avLst/>
                <a:gdLst/>
                <a:ahLst/>
                <a:cxnLst/>
                <a:rect l="l" t="t" r="r" b="b"/>
                <a:pathLst>
                  <a:path w="38309" h="38341" fill="none" extrusionOk="0">
                    <a:moveTo>
                      <a:pt x="0" y="38341"/>
                    </a:moveTo>
                    <a:lnTo>
                      <a:pt x="38308" y="0"/>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534" name="Google Shape;534;p13"/>
              <p:cNvSpPr/>
              <p:nvPr/>
            </p:nvSpPr>
            <p:spPr>
              <a:xfrm>
                <a:off x="1612875" y="1555875"/>
                <a:ext cx="1041475" cy="1042275"/>
              </a:xfrm>
              <a:custGeom>
                <a:avLst/>
                <a:gdLst/>
                <a:ahLst/>
                <a:cxnLst/>
                <a:rect l="l" t="t" r="r" b="b"/>
                <a:pathLst>
                  <a:path w="41659" h="41691" fill="none" extrusionOk="0">
                    <a:moveTo>
                      <a:pt x="1" y="41691"/>
                    </a:moveTo>
                    <a:lnTo>
                      <a:pt x="41658" y="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535" name="Google Shape;535;p13"/>
              <p:cNvSpPr/>
              <p:nvPr/>
            </p:nvSpPr>
            <p:spPr>
              <a:xfrm>
                <a:off x="1669800" y="1613600"/>
                <a:ext cx="1093475" cy="1092675"/>
              </a:xfrm>
              <a:custGeom>
                <a:avLst/>
                <a:gdLst/>
                <a:ahLst/>
                <a:cxnLst/>
                <a:rect l="l" t="t" r="r" b="b"/>
                <a:pathLst>
                  <a:path w="43739" h="43707" fill="none" extrusionOk="0">
                    <a:moveTo>
                      <a:pt x="0" y="43707"/>
                    </a:moveTo>
                    <a:lnTo>
                      <a:pt x="43739" y="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536" name="Google Shape;536;p13"/>
              <p:cNvSpPr/>
              <p:nvPr/>
            </p:nvSpPr>
            <p:spPr>
              <a:xfrm>
                <a:off x="1738076" y="1684323"/>
                <a:ext cx="1120302" cy="1120681"/>
              </a:xfrm>
              <a:custGeom>
                <a:avLst/>
                <a:gdLst/>
                <a:ahLst/>
                <a:cxnLst/>
                <a:rect l="l" t="t" r="r" b="b"/>
                <a:pathLst>
                  <a:path w="75837" h="75837" fill="none" extrusionOk="0">
                    <a:moveTo>
                      <a:pt x="1" y="75836"/>
                    </a:moveTo>
                    <a:lnTo>
                      <a:pt x="75837" y="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537" name="Google Shape;537;p13"/>
              <p:cNvSpPr/>
              <p:nvPr/>
            </p:nvSpPr>
            <p:spPr>
              <a:xfrm>
                <a:off x="1747229" y="1767253"/>
                <a:ext cx="1194952" cy="1174905"/>
              </a:xfrm>
              <a:custGeom>
                <a:avLst/>
                <a:gdLst/>
                <a:ahLst/>
                <a:cxnLst/>
                <a:rect l="l" t="t" r="r" b="b"/>
                <a:pathLst>
                  <a:path w="75870" h="75837" fill="none" extrusionOk="0">
                    <a:moveTo>
                      <a:pt x="1" y="75836"/>
                    </a:moveTo>
                    <a:lnTo>
                      <a:pt x="75869" y="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538" name="Google Shape;538;p13"/>
              <p:cNvSpPr/>
              <p:nvPr/>
            </p:nvSpPr>
            <p:spPr>
              <a:xfrm>
                <a:off x="1866065" y="1863197"/>
                <a:ext cx="1145991" cy="1133831"/>
              </a:xfrm>
              <a:custGeom>
                <a:avLst/>
                <a:gdLst/>
                <a:ahLst/>
                <a:cxnLst/>
                <a:rect l="l" t="t" r="r" b="b"/>
                <a:pathLst>
                  <a:path w="74828" h="74828" fill="none" extrusionOk="0">
                    <a:moveTo>
                      <a:pt x="0" y="74828"/>
                    </a:moveTo>
                    <a:lnTo>
                      <a:pt x="74828" y="0"/>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539" name="Google Shape;539;p13"/>
              <p:cNvSpPr/>
              <p:nvPr/>
            </p:nvSpPr>
            <p:spPr>
              <a:xfrm>
                <a:off x="2027500" y="1971325"/>
                <a:ext cx="1042275" cy="1042275"/>
              </a:xfrm>
              <a:custGeom>
                <a:avLst/>
                <a:gdLst/>
                <a:ahLst/>
                <a:cxnLst/>
                <a:rect l="l" t="t" r="r" b="b"/>
                <a:pathLst>
                  <a:path w="41691" h="41691" fill="none" extrusionOk="0">
                    <a:moveTo>
                      <a:pt x="41691" y="0"/>
                    </a:moveTo>
                    <a:lnTo>
                      <a:pt x="1" y="41690"/>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540" name="Google Shape;540;p13"/>
              <p:cNvSpPr/>
              <p:nvPr/>
            </p:nvSpPr>
            <p:spPr>
              <a:xfrm>
                <a:off x="2152700" y="2096525"/>
                <a:ext cx="958550" cy="958525"/>
              </a:xfrm>
              <a:custGeom>
                <a:avLst/>
                <a:gdLst/>
                <a:ahLst/>
                <a:cxnLst/>
                <a:rect l="l" t="t" r="r" b="b"/>
                <a:pathLst>
                  <a:path w="38342" h="38341" fill="none" extrusionOk="0">
                    <a:moveTo>
                      <a:pt x="38341" y="0"/>
                    </a:moveTo>
                    <a:lnTo>
                      <a:pt x="1" y="3834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541" name="Google Shape;541;p13"/>
              <p:cNvSpPr/>
              <p:nvPr/>
            </p:nvSpPr>
            <p:spPr>
              <a:xfrm>
                <a:off x="2298225" y="2241225"/>
                <a:ext cx="834150" cy="834975"/>
              </a:xfrm>
              <a:custGeom>
                <a:avLst/>
                <a:gdLst/>
                <a:ahLst/>
                <a:cxnLst/>
                <a:rect l="l" t="t" r="r" b="b"/>
                <a:pathLst>
                  <a:path w="33366" h="33399" fill="none" extrusionOk="0">
                    <a:moveTo>
                      <a:pt x="33366" y="1"/>
                    </a:moveTo>
                    <a:lnTo>
                      <a:pt x="1" y="33398"/>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542" name="Google Shape;542;p13"/>
              <p:cNvSpPr/>
              <p:nvPr/>
            </p:nvSpPr>
            <p:spPr>
              <a:xfrm>
                <a:off x="2473825" y="2417650"/>
                <a:ext cx="648800" cy="648800"/>
              </a:xfrm>
              <a:custGeom>
                <a:avLst/>
                <a:gdLst/>
                <a:ahLst/>
                <a:cxnLst/>
                <a:rect l="l" t="t" r="r" b="b"/>
                <a:pathLst>
                  <a:path w="25952" h="25952" fill="none" extrusionOk="0">
                    <a:moveTo>
                      <a:pt x="25952" y="0"/>
                    </a:moveTo>
                    <a:lnTo>
                      <a:pt x="1" y="2595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543" name="Google Shape;543;p13"/>
              <p:cNvSpPr/>
              <p:nvPr/>
            </p:nvSpPr>
            <p:spPr>
              <a:xfrm>
                <a:off x="2730750" y="2674550"/>
                <a:ext cx="300825" cy="300825"/>
              </a:xfrm>
              <a:custGeom>
                <a:avLst/>
                <a:gdLst/>
                <a:ahLst/>
                <a:cxnLst/>
                <a:rect l="l" t="t" r="r" b="b"/>
                <a:pathLst>
                  <a:path w="12033" h="12033" fill="none" extrusionOk="0">
                    <a:moveTo>
                      <a:pt x="12032" y="1"/>
                    </a:moveTo>
                    <a:lnTo>
                      <a:pt x="0" y="12033"/>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gr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header 1">
  <p:cSld name="CUSTOM_1_1">
    <p:spTree>
      <p:nvGrpSpPr>
        <p:cNvPr id="1" name="Shape 598"/>
        <p:cNvGrpSpPr/>
        <p:nvPr/>
      </p:nvGrpSpPr>
      <p:grpSpPr>
        <a:xfrm>
          <a:off x="0" y="0"/>
          <a:ext cx="0" cy="0"/>
          <a:chOff x="0" y="0"/>
          <a:chExt cx="0" cy="0"/>
        </a:xfrm>
      </p:grpSpPr>
      <p:sp>
        <p:nvSpPr>
          <p:cNvPr id="599" name="Google Shape;599;p15"/>
          <p:cNvSpPr txBox="1">
            <a:spLocks noGrp="1"/>
          </p:cNvSpPr>
          <p:nvPr>
            <p:ph type="title"/>
          </p:nvPr>
        </p:nvSpPr>
        <p:spPr>
          <a:xfrm>
            <a:off x="5456275" y="2122025"/>
            <a:ext cx="2974500" cy="1569900"/>
          </a:xfrm>
          <a:prstGeom prst="rect">
            <a:avLst/>
          </a:prstGeom>
        </p:spPr>
        <p:txBody>
          <a:bodyPr spcFirstLastPara="1" wrap="square" lIns="91425" tIns="91425" rIns="91425" bIns="91425" anchor="t" anchorCtr="0">
            <a:noAutofit/>
          </a:bodyPr>
          <a:lstStyle>
            <a:lvl1pPr lvl="0" algn="r" rtl="0">
              <a:spcBef>
                <a:spcPts val="0"/>
              </a:spcBef>
              <a:spcAft>
                <a:spcPts val="0"/>
              </a:spcAft>
              <a:buSzPts val="4500"/>
              <a:buNone/>
              <a:defRPr sz="4500"/>
            </a:lvl1pPr>
            <a:lvl2pPr lvl="1" algn="r" rtl="0">
              <a:spcBef>
                <a:spcPts val="0"/>
              </a:spcBef>
              <a:spcAft>
                <a:spcPts val="0"/>
              </a:spcAft>
              <a:buSzPts val="4500"/>
              <a:buNone/>
              <a:defRPr sz="4500"/>
            </a:lvl2pPr>
            <a:lvl3pPr lvl="2" algn="r" rtl="0">
              <a:spcBef>
                <a:spcPts val="0"/>
              </a:spcBef>
              <a:spcAft>
                <a:spcPts val="0"/>
              </a:spcAft>
              <a:buSzPts val="4500"/>
              <a:buNone/>
              <a:defRPr sz="4500"/>
            </a:lvl3pPr>
            <a:lvl4pPr lvl="3" algn="r" rtl="0">
              <a:spcBef>
                <a:spcPts val="0"/>
              </a:spcBef>
              <a:spcAft>
                <a:spcPts val="0"/>
              </a:spcAft>
              <a:buSzPts val="4500"/>
              <a:buNone/>
              <a:defRPr sz="4500"/>
            </a:lvl4pPr>
            <a:lvl5pPr lvl="4" algn="r" rtl="0">
              <a:spcBef>
                <a:spcPts val="0"/>
              </a:spcBef>
              <a:spcAft>
                <a:spcPts val="0"/>
              </a:spcAft>
              <a:buSzPts val="4500"/>
              <a:buNone/>
              <a:defRPr sz="4500"/>
            </a:lvl5pPr>
            <a:lvl6pPr lvl="5" algn="r" rtl="0">
              <a:spcBef>
                <a:spcPts val="0"/>
              </a:spcBef>
              <a:spcAft>
                <a:spcPts val="0"/>
              </a:spcAft>
              <a:buSzPts val="4500"/>
              <a:buNone/>
              <a:defRPr sz="4500"/>
            </a:lvl6pPr>
            <a:lvl7pPr lvl="6" algn="r" rtl="0">
              <a:spcBef>
                <a:spcPts val="0"/>
              </a:spcBef>
              <a:spcAft>
                <a:spcPts val="0"/>
              </a:spcAft>
              <a:buSzPts val="4500"/>
              <a:buNone/>
              <a:defRPr sz="4500"/>
            </a:lvl7pPr>
            <a:lvl8pPr lvl="7" algn="r" rtl="0">
              <a:spcBef>
                <a:spcPts val="0"/>
              </a:spcBef>
              <a:spcAft>
                <a:spcPts val="0"/>
              </a:spcAft>
              <a:buSzPts val="4500"/>
              <a:buNone/>
              <a:defRPr sz="4500"/>
            </a:lvl8pPr>
            <a:lvl9pPr lvl="8" algn="r" rtl="0">
              <a:spcBef>
                <a:spcPts val="0"/>
              </a:spcBef>
              <a:spcAft>
                <a:spcPts val="0"/>
              </a:spcAft>
              <a:buSzPts val="4500"/>
              <a:buNone/>
              <a:defRPr sz="4500"/>
            </a:lvl9pPr>
          </a:lstStyle>
          <a:p>
            <a:endParaRPr/>
          </a:p>
        </p:txBody>
      </p:sp>
      <p:sp>
        <p:nvSpPr>
          <p:cNvPr id="600" name="Google Shape;600;p15"/>
          <p:cNvSpPr txBox="1">
            <a:spLocks noGrp="1"/>
          </p:cNvSpPr>
          <p:nvPr>
            <p:ph type="title" idx="2" hasCustomPrompt="1"/>
          </p:nvPr>
        </p:nvSpPr>
        <p:spPr>
          <a:xfrm>
            <a:off x="7354675" y="1055725"/>
            <a:ext cx="1076100" cy="10005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5300"/>
              <a:buNone/>
              <a:defRPr sz="5300"/>
            </a:lvl1pPr>
            <a:lvl2pPr lvl="1" algn="r" rtl="0">
              <a:spcBef>
                <a:spcPts val="0"/>
              </a:spcBef>
              <a:spcAft>
                <a:spcPts val="0"/>
              </a:spcAft>
              <a:buSzPts val="5300"/>
              <a:buNone/>
              <a:defRPr sz="5300"/>
            </a:lvl2pPr>
            <a:lvl3pPr lvl="2" algn="r" rtl="0">
              <a:spcBef>
                <a:spcPts val="0"/>
              </a:spcBef>
              <a:spcAft>
                <a:spcPts val="0"/>
              </a:spcAft>
              <a:buSzPts val="5300"/>
              <a:buNone/>
              <a:defRPr sz="5300"/>
            </a:lvl3pPr>
            <a:lvl4pPr lvl="3" algn="r" rtl="0">
              <a:spcBef>
                <a:spcPts val="0"/>
              </a:spcBef>
              <a:spcAft>
                <a:spcPts val="0"/>
              </a:spcAft>
              <a:buSzPts val="5300"/>
              <a:buNone/>
              <a:defRPr sz="5300"/>
            </a:lvl4pPr>
            <a:lvl5pPr lvl="4" algn="r" rtl="0">
              <a:spcBef>
                <a:spcPts val="0"/>
              </a:spcBef>
              <a:spcAft>
                <a:spcPts val="0"/>
              </a:spcAft>
              <a:buSzPts val="5300"/>
              <a:buNone/>
              <a:defRPr sz="5300"/>
            </a:lvl5pPr>
            <a:lvl6pPr lvl="5" algn="r" rtl="0">
              <a:spcBef>
                <a:spcPts val="0"/>
              </a:spcBef>
              <a:spcAft>
                <a:spcPts val="0"/>
              </a:spcAft>
              <a:buSzPts val="5300"/>
              <a:buNone/>
              <a:defRPr sz="5300"/>
            </a:lvl6pPr>
            <a:lvl7pPr lvl="6" algn="r" rtl="0">
              <a:spcBef>
                <a:spcPts val="0"/>
              </a:spcBef>
              <a:spcAft>
                <a:spcPts val="0"/>
              </a:spcAft>
              <a:buSzPts val="5300"/>
              <a:buNone/>
              <a:defRPr sz="5300"/>
            </a:lvl7pPr>
            <a:lvl8pPr lvl="7" algn="r" rtl="0">
              <a:spcBef>
                <a:spcPts val="0"/>
              </a:spcBef>
              <a:spcAft>
                <a:spcPts val="0"/>
              </a:spcAft>
              <a:buSzPts val="5300"/>
              <a:buNone/>
              <a:defRPr sz="5300"/>
            </a:lvl8pPr>
            <a:lvl9pPr lvl="8" algn="r" rtl="0">
              <a:spcBef>
                <a:spcPts val="0"/>
              </a:spcBef>
              <a:spcAft>
                <a:spcPts val="0"/>
              </a:spcAft>
              <a:buSzPts val="5300"/>
              <a:buNone/>
              <a:defRPr sz="5300"/>
            </a:lvl9pPr>
          </a:lstStyle>
          <a:p>
            <a:r>
              <a:t>xx%</a:t>
            </a:r>
          </a:p>
        </p:txBody>
      </p:sp>
      <p:grpSp>
        <p:nvGrpSpPr>
          <p:cNvPr id="601" name="Google Shape;601;p15"/>
          <p:cNvGrpSpPr/>
          <p:nvPr/>
        </p:nvGrpSpPr>
        <p:grpSpPr>
          <a:xfrm rot="5400000" flipH="1">
            <a:off x="-1448461" y="4086201"/>
            <a:ext cx="2744275" cy="2727763"/>
            <a:chOff x="5985575" y="4420825"/>
            <a:chExt cx="2744275" cy="2727763"/>
          </a:xfrm>
        </p:grpSpPr>
        <p:sp>
          <p:nvSpPr>
            <p:cNvPr id="602" name="Google Shape;602;p15"/>
            <p:cNvSpPr/>
            <p:nvPr/>
          </p:nvSpPr>
          <p:spPr>
            <a:xfrm>
              <a:off x="6115050" y="4420825"/>
              <a:ext cx="2614800" cy="2599800"/>
            </a:xfrm>
            <a:prstGeom prst="ellipse">
              <a:avLst/>
            </a:prstGeom>
            <a:solidFill>
              <a:srgbClr val="FFFFFF">
                <a:alpha val="35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grpSp>
          <p:nvGrpSpPr>
            <p:cNvPr id="603" name="Google Shape;603;p15"/>
            <p:cNvGrpSpPr/>
            <p:nvPr/>
          </p:nvGrpSpPr>
          <p:grpSpPr>
            <a:xfrm rot="5400000" flipH="1">
              <a:off x="5986247" y="4572099"/>
              <a:ext cx="2575817" cy="2577160"/>
              <a:chOff x="1550275" y="1493275"/>
              <a:chExt cx="1582100" cy="1582925"/>
            </a:xfrm>
          </p:grpSpPr>
          <p:sp>
            <p:nvSpPr>
              <p:cNvPr id="604" name="Google Shape;604;p15"/>
              <p:cNvSpPr/>
              <p:nvPr/>
            </p:nvSpPr>
            <p:spPr>
              <a:xfrm>
                <a:off x="1650275" y="1594100"/>
                <a:ext cx="301650" cy="300825"/>
              </a:xfrm>
              <a:custGeom>
                <a:avLst/>
                <a:gdLst/>
                <a:ahLst/>
                <a:cxnLst/>
                <a:rect l="l" t="t" r="r" b="b"/>
                <a:pathLst>
                  <a:path w="12066" h="12033" fill="none" extrusionOk="0">
                    <a:moveTo>
                      <a:pt x="1" y="12032"/>
                    </a:moveTo>
                    <a:lnTo>
                      <a:pt x="12065" y="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605" name="Google Shape;605;p15"/>
              <p:cNvSpPr/>
              <p:nvPr/>
            </p:nvSpPr>
            <p:spPr>
              <a:xfrm>
                <a:off x="1560025" y="1503850"/>
                <a:ext cx="648800" cy="647975"/>
              </a:xfrm>
              <a:custGeom>
                <a:avLst/>
                <a:gdLst/>
                <a:ahLst/>
                <a:cxnLst/>
                <a:rect l="l" t="t" r="r" b="b"/>
                <a:pathLst>
                  <a:path w="25952" h="25919" fill="none" extrusionOk="0">
                    <a:moveTo>
                      <a:pt x="1" y="25919"/>
                    </a:moveTo>
                    <a:lnTo>
                      <a:pt x="25952" y="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606" name="Google Shape;606;p15"/>
              <p:cNvSpPr/>
              <p:nvPr/>
            </p:nvSpPr>
            <p:spPr>
              <a:xfrm>
                <a:off x="1550275" y="1493275"/>
                <a:ext cx="834150" cy="834975"/>
              </a:xfrm>
              <a:custGeom>
                <a:avLst/>
                <a:gdLst/>
                <a:ahLst/>
                <a:cxnLst/>
                <a:rect l="l" t="t" r="r" b="b"/>
                <a:pathLst>
                  <a:path w="33366" h="33399" fill="none" extrusionOk="0">
                    <a:moveTo>
                      <a:pt x="1" y="33398"/>
                    </a:moveTo>
                    <a:lnTo>
                      <a:pt x="33366"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607" name="Google Shape;607;p15"/>
              <p:cNvSpPr/>
              <p:nvPr/>
            </p:nvSpPr>
            <p:spPr>
              <a:xfrm>
                <a:off x="1571425" y="1514425"/>
                <a:ext cx="957725" cy="958525"/>
              </a:xfrm>
              <a:custGeom>
                <a:avLst/>
                <a:gdLst/>
                <a:ahLst/>
                <a:cxnLst/>
                <a:rect l="l" t="t" r="r" b="b"/>
                <a:pathLst>
                  <a:path w="38309" h="38341" fill="none" extrusionOk="0">
                    <a:moveTo>
                      <a:pt x="0" y="38341"/>
                    </a:moveTo>
                    <a:lnTo>
                      <a:pt x="38308" y="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608" name="Google Shape;608;p15"/>
              <p:cNvSpPr/>
              <p:nvPr/>
            </p:nvSpPr>
            <p:spPr>
              <a:xfrm>
                <a:off x="1612875" y="1555875"/>
                <a:ext cx="1041475" cy="1042275"/>
              </a:xfrm>
              <a:custGeom>
                <a:avLst/>
                <a:gdLst/>
                <a:ahLst/>
                <a:cxnLst/>
                <a:rect l="l" t="t" r="r" b="b"/>
                <a:pathLst>
                  <a:path w="41659" h="41691" fill="none" extrusionOk="0">
                    <a:moveTo>
                      <a:pt x="1" y="41691"/>
                    </a:moveTo>
                    <a:lnTo>
                      <a:pt x="41658"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609" name="Google Shape;609;p15"/>
              <p:cNvSpPr/>
              <p:nvPr/>
            </p:nvSpPr>
            <p:spPr>
              <a:xfrm>
                <a:off x="1669800" y="1613600"/>
                <a:ext cx="1093475" cy="1092675"/>
              </a:xfrm>
              <a:custGeom>
                <a:avLst/>
                <a:gdLst/>
                <a:ahLst/>
                <a:cxnLst/>
                <a:rect l="l" t="t" r="r" b="b"/>
                <a:pathLst>
                  <a:path w="43739" h="43707" fill="none" extrusionOk="0">
                    <a:moveTo>
                      <a:pt x="0" y="43707"/>
                    </a:moveTo>
                    <a:lnTo>
                      <a:pt x="43739"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610" name="Google Shape;610;p15"/>
              <p:cNvSpPr/>
              <p:nvPr/>
            </p:nvSpPr>
            <p:spPr>
              <a:xfrm>
                <a:off x="1724445" y="1684323"/>
                <a:ext cx="1133953" cy="1137555"/>
              </a:xfrm>
              <a:custGeom>
                <a:avLst/>
                <a:gdLst/>
                <a:ahLst/>
                <a:cxnLst/>
                <a:rect l="l" t="t" r="r" b="b"/>
                <a:pathLst>
                  <a:path w="75837" h="75837" fill="none" extrusionOk="0">
                    <a:moveTo>
                      <a:pt x="1" y="75836"/>
                    </a:moveTo>
                    <a:lnTo>
                      <a:pt x="75837"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611" name="Google Shape;611;p15"/>
              <p:cNvSpPr/>
              <p:nvPr/>
            </p:nvSpPr>
            <p:spPr>
              <a:xfrm>
                <a:off x="1861553" y="1767253"/>
                <a:ext cx="1080578" cy="1082004"/>
              </a:xfrm>
              <a:custGeom>
                <a:avLst/>
                <a:gdLst/>
                <a:ahLst/>
                <a:cxnLst/>
                <a:rect l="l" t="t" r="r" b="b"/>
                <a:pathLst>
                  <a:path w="75870" h="75837" fill="none" extrusionOk="0">
                    <a:moveTo>
                      <a:pt x="1" y="75836"/>
                    </a:moveTo>
                    <a:lnTo>
                      <a:pt x="75869"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612" name="Google Shape;612;p15"/>
              <p:cNvSpPr/>
              <p:nvPr/>
            </p:nvSpPr>
            <p:spPr>
              <a:xfrm>
                <a:off x="1898130" y="1863198"/>
                <a:ext cx="1114002" cy="1086690"/>
              </a:xfrm>
              <a:custGeom>
                <a:avLst/>
                <a:gdLst/>
                <a:ahLst/>
                <a:cxnLst/>
                <a:rect l="l" t="t" r="r" b="b"/>
                <a:pathLst>
                  <a:path w="74828" h="74828" fill="none" extrusionOk="0">
                    <a:moveTo>
                      <a:pt x="0" y="74828"/>
                    </a:moveTo>
                    <a:lnTo>
                      <a:pt x="74828" y="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613" name="Google Shape;613;p15"/>
              <p:cNvSpPr/>
              <p:nvPr/>
            </p:nvSpPr>
            <p:spPr>
              <a:xfrm>
                <a:off x="2027500" y="1971325"/>
                <a:ext cx="1042275" cy="1042275"/>
              </a:xfrm>
              <a:custGeom>
                <a:avLst/>
                <a:gdLst/>
                <a:ahLst/>
                <a:cxnLst/>
                <a:rect l="l" t="t" r="r" b="b"/>
                <a:pathLst>
                  <a:path w="41691" h="41691" fill="none" extrusionOk="0">
                    <a:moveTo>
                      <a:pt x="41691" y="0"/>
                    </a:moveTo>
                    <a:lnTo>
                      <a:pt x="1" y="4169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614" name="Google Shape;614;p15"/>
              <p:cNvSpPr/>
              <p:nvPr/>
            </p:nvSpPr>
            <p:spPr>
              <a:xfrm>
                <a:off x="2152700" y="2096525"/>
                <a:ext cx="958550" cy="958525"/>
              </a:xfrm>
              <a:custGeom>
                <a:avLst/>
                <a:gdLst/>
                <a:ahLst/>
                <a:cxnLst/>
                <a:rect l="l" t="t" r="r" b="b"/>
                <a:pathLst>
                  <a:path w="38342" h="38341" fill="none" extrusionOk="0">
                    <a:moveTo>
                      <a:pt x="38341" y="0"/>
                    </a:moveTo>
                    <a:lnTo>
                      <a:pt x="1" y="3834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615" name="Google Shape;615;p15"/>
              <p:cNvSpPr/>
              <p:nvPr/>
            </p:nvSpPr>
            <p:spPr>
              <a:xfrm>
                <a:off x="2298225" y="2241225"/>
                <a:ext cx="834150" cy="834975"/>
              </a:xfrm>
              <a:custGeom>
                <a:avLst/>
                <a:gdLst/>
                <a:ahLst/>
                <a:cxnLst/>
                <a:rect l="l" t="t" r="r" b="b"/>
                <a:pathLst>
                  <a:path w="33366" h="33399" fill="none" extrusionOk="0">
                    <a:moveTo>
                      <a:pt x="33366" y="1"/>
                    </a:moveTo>
                    <a:lnTo>
                      <a:pt x="1" y="33398"/>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616" name="Google Shape;616;p15"/>
              <p:cNvSpPr/>
              <p:nvPr/>
            </p:nvSpPr>
            <p:spPr>
              <a:xfrm>
                <a:off x="2473825" y="2417650"/>
                <a:ext cx="648800" cy="648800"/>
              </a:xfrm>
              <a:custGeom>
                <a:avLst/>
                <a:gdLst/>
                <a:ahLst/>
                <a:cxnLst/>
                <a:rect l="l" t="t" r="r" b="b"/>
                <a:pathLst>
                  <a:path w="25952" h="25952" fill="none" extrusionOk="0">
                    <a:moveTo>
                      <a:pt x="25952" y="0"/>
                    </a:moveTo>
                    <a:lnTo>
                      <a:pt x="1" y="2595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617" name="Google Shape;617;p15"/>
              <p:cNvSpPr/>
              <p:nvPr/>
            </p:nvSpPr>
            <p:spPr>
              <a:xfrm>
                <a:off x="2730750" y="2674550"/>
                <a:ext cx="300825" cy="300825"/>
              </a:xfrm>
              <a:custGeom>
                <a:avLst/>
                <a:gdLst/>
                <a:ahLst/>
                <a:cxnLst/>
                <a:rect l="l" t="t" r="r" b="b"/>
                <a:pathLst>
                  <a:path w="12033" h="12033" fill="none" extrusionOk="0">
                    <a:moveTo>
                      <a:pt x="12032" y="1"/>
                    </a:moveTo>
                    <a:lnTo>
                      <a:pt x="0" y="12033"/>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grpSp>
      </p:grpSp>
      <p:grpSp>
        <p:nvGrpSpPr>
          <p:cNvPr id="618" name="Google Shape;618;p15"/>
          <p:cNvGrpSpPr/>
          <p:nvPr/>
        </p:nvGrpSpPr>
        <p:grpSpPr>
          <a:xfrm rot="5400000" flipH="1">
            <a:off x="8033689" y="4071318"/>
            <a:ext cx="2744275" cy="2727763"/>
            <a:chOff x="5985575" y="4420825"/>
            <a:chExt cx="2744275" cy="2727763"/>
          </a:xfrm>
        </p:grpSpPr>
        <p:sp>
          <p:nvSpPr>
            <p:cNvPr id="619" name="Google Shape;619;p15"/>
            <p:cNvSpPr/>
            <p:nvPr/>
          </p:nvSpPr>
          <p:spPr>
            <a:xfrm>
              <a:off x="6115050" y="4420825"/>
              <a:ext cx="2614800" cy="2599800"/>
            </a:xfrm>
            <a:prstGeom prst="ellipse">
              <a:avLst/>
            </a:prstGeom>
            <a:solidFill>
              <a:srgbClr val="FFFFFF">
                <a:alpha val="35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grpSp>
          <p:nvGrpSpPr>
            <p:cNvPr id="620" name="Google Shape;620;p15"/>
            <p:cNvGrpSpPr/>
            <p:nvPr/>
          </p:nvGrpSpPr>
          <p:grpSpPr>
            <a:xfrm rot="5400000" flipH="1">
              <a:off x="5986247" y="4572099"/>
              <a:ext cx="2575817" cy="2577160"/>
              <a:chOff x="1550275" y="1493275"/>
              <a:chExt cx="1582100" cy="1582925"/>
            </a:xfrm>
          </p:grpSpPr>
          <p:sp>
            <p:nvSpPr>
              <p:cNvPr id="621" name="Google Shape;621;p15"/>
              <p:cNvSpPr/>
              <p:nvPr/>
            </p:nvSpPr>
            <p:spPr>
              <a:xfrm>
                <a:off x="1650275" y="1594100"/>
                <a:ext cx="301650" cy="300825"/>
              </a:xfrm>
              <a:custGeom>
                <a:avLst/>
                <a:gdLst/>
                <a:ahLst/>
                <a:cxnLst/>
                <a:rect l="l" t="t" r="r" b="b"/>
                <a:pathLst>
                  <a:path w="12066" h="12033" fill="none" extrusionOk="0">
                    <a:moveTo>
                      <a:pt x="1" y="12032"/>
                    </a:moveTo>
                    <a:lnTo>
                      <a:pt x="12065" y="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622" name="Google Shape;622;p15"/>
              <p:cNvSpPr/>
              <p:nvPr/>
            </p:nvSpPr>
            <p:spPr>
              <a:xfrm>
                <a:off x="1560025" y="1503850"/>
                <a:ext cx="648800" cy="647975"/>
              </a:xfrm>
              <a:custGeom>
                <a:avLst/>
                <a:gdLst/>
                <a:ahLst/>
                <a:cxnLst/>
                <a:rect l="l" t="t" r="r" b="b"/>
                <a:pathLst>
                  <a:path w="25952" h="25919" fill="none" extrusionOk="0">
                    <a:moveTo>
                      <a:pt x="1" y="25919"/>
                    </a:moveTo>
                    <a:lnTo>
                      <a:pt x="25952" y="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623" name="Google Shape;623;p15"/>
              <p:cNvSpPr/>
              <p:nvPr/>
            </p:nvSpPr>
            <p:spPr>
              <a:xfrm>
                <a:off x="1550275" y="1493275"/>
                <a:ext cx="834150" cy="834975"/>
              </a:xfrm>
              <a:custGeom>
                <a:avLst/>
                <a:gdLst/>
                <a:ahLst/>
                <a:cxnLst/>
                <a:rect l="l" t="t" r="r" b="b"/>
                <a:pathLst>
                  <a:path w="33366" h="33399" fill="none" extrusionOk="0">
                    <a:moveTo>
                      <a:pt x="1" y="33398"/>
                    </a:moveTo>
                    <a:lnTo>
                      <a:pt x="33366"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624" name="Google Shape;624;p15"/>
              <p:cNvSpPr/>
              <p:nvPr/>
            </p:nvSpPr>
            <p:spPr>
              <a:xfrm>
                <a:off x="1571425" y="1514425"/>
                <a:ext cx="957725" cy="958525"/>
              </a:xfrm>
              <a:custGeom>
                <a:avLst/>
                <a:gdLst/>
                <a:ahLst/>
                <a:cxnLst/>
                <a:rect l="l" t="t" r="r" b="b"/>
                <a:pathLst>
                  <a:path w="38309" h="38341" fill="none" extrusionOk="0">
                    <a:moveTo>
                      <a:pt x="0" y="38341"/>
                    </a:moveTo>
                    <a:lnTo>
                      <a:pt x="38308" y="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625" name="Google Shape;625;p15"/>
              <p:cNvSpPr/>
              <p:nvPr/>
            </p:nvSpPr>
            <p:spPr>
              <a:xfrm>
                <a:off x="1612875" y="1555875"/>
                <a:ext cx="1041475" cy="1042275"/>
              </a:xfrm>
              <a:custGeom>
                <a:avLst/>
                <a:gdLst/>
                <a:ahLst/>
                <a:cxnLst/>
                <a:rect l="l" t="t" r="r" b="b"/>
                <a:pathLst>
                  <a:path w="41659" h="41691" fill="none" extrusionOk="0">
                    <a:moveTo>
                      <a:pt x="1" y="41691"/>
                    </a:moveTo>
                    <a:lnTo>
                      <a:pt x="41658"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626" name="Google Shape;626;p15"/>
              <p:cNvSpPr/>
              <p:nvPr/>
            </p:nvSpPr>
            <p:spPr>
              <a:xfrm>
                <a:off x="1669800" y="1613600"/>
                <a:ext cx="1093475" cy="1092675"/>
              </a:xfrm>
              <a:custGeom>
                <a:avLst/>
                <a:gdLst/>
                <a:ahLst/>
                <a:cxnLst/>
                <a:rect l="l" t="t" r="r" b="b"/>
                <a:pathLst>
                  <a:path w="43739" h="43707" fill="none" extrusionOk="0">
                    <a:moveTo>
                      <a:pt x="0" y="43707"/>
                    </a:moveTo>
                    <a:lnTo>
                      <a:pt x="43739"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627" name="Google Shape;627;p15"/>
              <p:cNvSpPr/>
              <p:nvPr/>
            </p:nvSpPr>
            <p:spPr>
              <a:xfrm>
                <a:off x="1724445" y="1684323"/>
                <a:ext cx="1133953" cy="1137555"/>
              </a:xfrm>
              <a:custGeom>
                <a:avLst/>
                <a:gdLst/>
                <a:ahLst/>
                <a:cxnLst/>
                <a:rect l="l" t="t" r="r" b="b"/>
                <a:pathLst>
                  <a:path w="75837" h="75837" fill="none" extrusionOk="0">
                    <a:moveTo>
                      <a:pt x="1" y="75836"/>
                    </a:moveTo>
                    <a:lnTo>
                      <a:pt x="75837"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628" name="Google Shape;628;p15"/>
              <p:cNvSpPr/>
              <p:nvPr/>
            </p:nvSpPr>
            <p:spPr>
              <a:xfrm>
                <a:off x="1861553" y="1767253"/>
                <a:ext cx="1080578" cy="1082004"/>
              </a:xfrm>
              <a:custGeom>
                <a:avLst/>
                <a:gdLst/>
                <a:ahLst/>
                <a:cxnLst/>
                <a:rect l="l" t="t" r="r" b="b"/>
                <a:pathLst>
                  <a:path w="75870" h="75837" fill="none" extrusionOk="0">
                    <a:moveTo>
                      <a:pt x="1" y="75836"/>
                    </a:moveTo>
                    <a:lnTo>
                      <a:pt x="75869"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629" name="Google Shape;629;p15"/>
              <p:cNvSpPr/>
              <p:nvPr/>
            </p:nvSpPr>
            <p:spPr>
              <a:xfrm>
                <a:off x="1898130" y="1863198"/>
                <a:ext cx="1114002" cy="1086690"/>
              </a:xfrm>
              <a:custGeom>
                <a:avLst/>
                <a:gdLst/>
                <a:ahLst/>
                <a:cxnLst/>
                <a:rect l="l" t="t" r="r" b="b"/>
                <a:pathLst>
                  <a:path w="74828" h="74828" fill="none" extrusionOk="0">
                    <a:moveTo>
                      <a:pt x="0" y="74828"/>
                    </a:moveTo>
                    <a:lnTo>
                      <a:pt x="74828" y="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630" name="Google Shape;630;p15"/>
              <p:cNvSpPr/>
              <p:nvPr/>
            </p:nvSpPr>
            <p:spPr>
              <a:xfrm>
                <a:off x="2027500" y="1971325"/>
                <a:ext cx="1042275" cy="1042275"/>
              </a:xfrm>
              <a:custGeom>
                <a:avLst/>
                <a:gdLst/>
                <a:ahLst/>
                <a:cxnLst/>
                <a:rect l="l" t="t" r="r" b="b"/>
                <a:pathLst>
                  <a:path w="41691" h="41691" fill="none" extrusionOk="0">
                    <a:moveTo>
                      <a:pt x="41691" y="0"/>
                    </a:moveTo>
                    <a:lnTo>
                      <a:pt x="1" y="4169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631" name="Google Shape;631;p15"/>
              <p:cNvSpPr/>
              <p:nvPr/>
            </p:nvSpPr>
            <p:spPr>
              <a:xfrm>
                <a:off x="2152700" y="2096525"/>
                <a:ext cx="958550" cy="958525"/>
              </a:xfrm>
              <a:custGeom>
                <a:avLst/>
                <a:gdLst/>
                <a:ahLst/>
                <a:cxnLst/>
                <a:rect l="l" t="t" r="r" b="b"/>
                <a:pathLst>
                  <a:path w="38342" h="38341" fill="none" extrusionOk="0">
                    <a:moveTo>
                      <a:pt x="38341" y="0"/>
                    </a:moveTo>
                    <a:lnTo>
                      <a:pt x="1" y="3834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632" name="Google Shape;632;p15"/>
              <p:cNvSpPr/>
              <p:nvPr/>
            </p:nvSpPr>
            <p:spPr>
              <a:xfrm>
                <a:off x="2298225" y="2241225"/>
                <a:ext cx="834150" cy="834975"/>
              </a:xfrm>
              <a:custGeom>
                <a:avLst/>
                <a:gdLst/>
                <a:ahLst/>
                <a:cxnLst/>
                <a:rect l="l" t="t" r="r" b="b"/>
                <a:pathLst>
                  <a:path w="33366" h="33399" fill="none" extrusionOk="0">
                    <a:moveTo>
                      <a:pt x="33366" y="1"/>
                    </a:moveTo>
                    <a:lnTo>
                      <a:pt x="1" y="33398"/>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633" name="Google Shape;633;p15"/>
              <p:cNvSpPr/>
              <p:nvPr/>
            </p:nvSpPr>
            <p:spPr>
              <a:xfrm>
                <a:off x="2473825" y="2417650"/>
                <a:ext cx="648800" cy="648800"/>
              </a:xfrm>
              <a:custGeom>
                <a:avLst/>
                <a:gdLst/>
                <a:ahLst/>
                <a:cxnLst/>
                <a:rect l="l" t="t" r="r" b="b"/>
                <a:pathLst>
                  <a:path w="25952" h="25952" fill="none" extrusionOk="0">
                    <a:moveTo>
                      <a:pt x="25952" y="0"/>
                    </a:moveTo>
                    <a:lnTo>
                      <a:pt x="1" y="2595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634" name="Google Shape;634;p15"/>
              <p:cNvSpPr/>
              <p:nvPr/>
            </p:nvSpPr>
            <p:spPr>
              <a:xfrm>
                <a:off x="2730750" y="2674550"/>
                <a:ext cx="300825" cy="300825"/>
              </a:xfrm>
              <a:custGeom>
                <a:avLst/>
                <a:gdLst/>
                <a:ahLst/>
                <a:cxnLst/>
                <a:rect l="l" t="t" r="r" b="b"/>
                <a:pathLst>
                  <a:path w="12033" h="12033" fill="none" extrusionOk="0">
                    <a:moveTo>
                      <a:pt x="12032" y="1"/>
                    </a:moveTo>
                    <a:lnTo>
                      <a:pt x="0" y="12033"/>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grpSp>
      </p:grpSp>
      <p:grpSp>
        <p:nvGrpSpPr>
          <p:cNvPr id="635" name="Google Shape;635;p15"/>
          <p:cNvGrpSpPr/>
          <p:nvPr/>
        </p:nvGrpSpPr>
        <p:grpSpPr>
          <a:xfrm rot="10800000">
            <a:off x="3706711" y="-2251481"/>
            <a:ext cx="2577160" cy="2638569"/>
            <a:chOff x="-1115775" y="4467744"/>
            <a:chExt cx="2577160" cy="2638569"/>
          </a:xfrm>
        </p:grpSpPr>
        <p:sp>
          <p:nvSpPr>
            <p:cNvPr id="636" name="Google Shape;636;p15"/>
            <p:cNvSpPr/>
            <p:nvPr/>
          </p:nvSpPr>
          <p:spPr>
            <a:xfrm>
              <a:off x="-961762" y="4467744"/>
              <a:ext cx="1751700" cy="1751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grpSp>
          <p:nvGrpSpPr>
            <p:cNvPr id="637" name="Google Shape;637;p15"/>
            <p:cNvGrpSpPr/>
            <p:nvPr/>
          </p:nvGrpSpPr>
          <p:grpSpPr>
            <a:xfrm rot="5400000" flipH="1">
              <a:off x="-1115103" y="4529824"/>
              <a:ext cx="2575817" cy="2577160"/>
              <a:chOff x="1550275" y="1493275"/>
              <a:chExt cx="1582100" cy="1582925"/>
            </a:xfrm>
          </p:grpSpPr>
          <p:sp>
            <p:nvSpPr>
              <p:cNvPr id="638" name="Google Shape;638;p15"/>
              <p:cNvSpPr/>
              <p:nvPr/>
            </p:nvSpPr>
            <p:spPr>
              <a:xfrm>
                <a:off x="1650275" y="1594100"/>
                <a:ext cx="301650" cy="300825"/>
              </a:xfrm>
              <a:custGeom>
                <a:avLst/>
                <a:gdLst/>
                <a:ahLst/>
                <a:cxnLst/>
                <a:rect l="l" t="t" r="r" b="b"/>
                <a:pathLst>
                  <a:path w="12066" h="12033" fill="none" extrusionOk="0">
                    <a:moveTo>
                      <a:pt x="1" y="12032"/>
                    </a:moveTo>
                    <a:lnTo>
                      <a:pt x="12065" y="0"/>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639" name="Google Shape;639;p15"/>
              <p:cNvSpPr/>
              <p:nvPr/>
            </p:nvSpPr>
            <p:spPr>
              <a:xfrm>
                <a:off x="1560025" y="1503850"/>
                <a:ext cx="648800" cy="647975"/>
              </a:xfrm>
              <a:custGeom>
                <a:avLst/>
                <a:gdLst/>
                <a:ahLst/>
                <a:cxnLst/>
                <a:rect l="l" t="t" r="r" b="b"/>
                <a:pathLst>
                  <a:path w="25952" h="25919" fill="none" extrusionOk="0">
                    <a:moveTo>
                      <a:pt x="1" y="25919"/>
                    </a:moveTo>
                    <a:lnTo>
                      <a:pt x="25952" y="0"/>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640" name="Google Shape;640;p15"/>
              <p:cNvSpPr/>
              <p:nvPr/>
            </p:nvSpPr>
            <p:spPr>
              <a:xfrm>
                <a:off x="1550275" y="1493275"/>
                <a:ext cx="834150" cy="834975"/>
              </a:xfrm>
              <a:custGeom>
                <a:avLst/>
                <a:gdLst/>
                <a:ahLst/>
                <a:cxnLst/>
                <a:rect l="l" t="t" r="r" b="b"/>
                <a:pathLst>
                  <a:path w="33366" h="33399" fill="none" extrusionOk="0">
                    <a:moveTo>
                      <a:pt x="1" y="33398"/>
                    </a:moveTo>
                    <a:lnTo>
                      <a:pt x="33366" y="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641" name="Google Shape;641;p15"/>
              <p:cNvSpPr/>
              <p:nvPr/>
            </p:nvSpPr>
            <p:spPr>
              <a:xfrm>
                <a:off x="1571425" y="1514425"/>
                <a:ext cx="957725" cy="958525"/>
              </a:xfrm>
              <a:custGeom>
                <a:avLst/>
                <a:gdLst/>
                <a:ahLst/>
                <a:cxnLst/>
                <a:rect l="l" t="t" r="r" b="b"/>
                <a:pathLst>
                  <a:path w="38309" h="38341" fill="none" extrusionOk="0">
                    <a:moveTo>
                      <a:pt x="0" y="38341"/>
                    </a:moveTo>
                    <a:lnTo>
                      <a:pt x="38308" y="0"/>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642" name="Google Shape;642;p15"/>
              <p:cNvSpPr/>
              <p:nvPr/>
            </p:nvSpPr>
            <p:spPr>
              <a:xfrm>
                <a:off x="1612875" y="1555875"/>
                <a:ext cx="1041475" cy="1042275"/>
              </a:xfrm>
              <a:custGeom>
                <a:avLst/>
                <a:gdLst/>
                <a:ahLst/>
                <a:cxnLst/>
                <a:rect l="l" t="t" r="r" b="b"/>
                <a:pathLst>
                  <a:path w="41659" h="41691" fill="none" extrusionOk="0">
                    <a:moveTo>
                      <a:pt x="1" y="41691"/>
                    </a:moveTo>
                    <a:lnTo>
                      <a:pt x="41658" y="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643" name="Google Shape;643;p15"/>
              <p:cNvSpPr/>
              <p:nvPr/>
            </p:nvSpPr>
            <p:spPr>
              <a:xfrm>
                <a:off x="1669800" y="1613600"/>
                <a:ext cx="1093475" cy="1092675"/>
              </a:xfrm>
              <a:custGeom>
                <a:avLst/>
                <a:gdLst/>
                <a:ahLst/>
                <a:cxnLst/>
                <a:rect l="l" t="t" r="r" b="b"/>
                <a:pathLst>
                  <a:path w="43739" h="43707" fill="none" extrusionOk="0">
                    <a:moveTo>
                      <a:pt x="0" y="43707"/>
                    </a:moveTo>
                    <a:lnTo>
                      <a:pt x="43739" y="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644" name="Google Shape;644;p15"/>
              <p:cNvSpPr/>
              <p:nvPr/>
            </p:nvSpPr>
            <p:spPr>
              <a:xfrm>
                <a:off x="1710100" y="1684329"/>
                <a:ext cx="1148362" cy="1145328"/>
              </a:xfrm>
              <a:custGeom>
                <a:avLst/>
                <a:gdLst/>
                <a:ahLst/>
                <a:cxnLst/>
                <a:rect l="l" t="t" r="r" b="b"/>
                <a:pathLst>
                  <a:path w="75837" h="75837" fill="none" extrusionOk="0">
                    <a:moveTo>
                      <a:pt x="1" y="75836"/>
                    </a:moveTo>
                    <a:lnTo>
                      <a:pt x="75837" y="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645" name="Google Shape;645;p15"/>
              <p:cNvSpPr/>
              <p:nvPr/>
            </p:nvSpPr>
            <p:spPr>
              <a:xfrm>
                <a:off x="1828936" y="1767251"/>
                <a:ext cx="1113203" cy="1126369"/>
              </a:xfrm>
              <a:custGeom>
                <a:avLst/>
                <a:gdLst/>
                <a:ahLst/>
                <a:cxnLst/>
                <a:rect l="l" t="t" r="r" b="b"/>
                <a:pathLst>
                  <a:path w="75870" h="75837" fill="none" extrusionOk="0">
                    <a:moveTo>
                      <a:pt x="1" y="75836"/>
                    </a:moveTo>
                    <a:lnTo>
                      <a:pt x="75869" y="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646" name="Google Shape;646;p15"/>
              <p:cNvSpPr/>
              <p:nvPr/>
            </p:nvSpPr>
            <p:spPr>
              <a:xfrm>
                <a:off x="1929499" y="1863204"/>
                <a:ext cx="1082574" cy="1112692"/>
              </a:xfrm>
              <a:custGeom>
                <a:avLst/>
                <a:gdLst/>
                <a:ahLst/>
                <a:cxnLst/>
                <a:rect l="l" t="t" r="r" b="b"/>
                <a:pathLst>
                  <a:path w="74828" h="74828" fill="none" extrusionOk="0">
                    <a:moveTo>
                      <a:pt x="0" y="74828"/>
                    </a:moveTo>
                    <a:lnTo>
                      <a:pt x="74828" y="0"/>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647" name="Google Shape;647;p15"/>
              <p:cNvSpPr/>
              <p:nvPr/>
            </p:nvSpPr>
            <p:spPr>
              <a:xfrm>
                <a:off x="2027500" y="1971325"/>
                <a:ext cx="1042275" cy="1042275"/>
              </a:xfrm>
              <a:custGeom>
                <a:avLst/>
                <a:gdLst/>
                <a:ahLst/>
                <a:cxnLst/>
                <a:rect l="l" t="t" r="r" b="b"/>
                <a:pathLst>
                  <a:path w="41691" h="41691" fill="none" extrusionOk="0">
                    <a:moveTo>
                      <a:pt x="41691" y="0"/>
                    </a:moveTo>
                    <a:lnTo>
                      <a:pt x="1" y="41690"/>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648" name="Google Shape;648;p15"/>
              <p:cNvSpPr/>
              <p:nvPr/>
            </p:nvSpPr>
            <p:spPr>
              <a:xfrm>
                <a:off x="2152700" y="2096525"/>
                <a:ext cx="958550" cy="958525"/>
              </a:xfrm>
              <a:custGeom>
                <a:avLst/>
                <a:gdLst/>
                <a:ahLst/>
                <a:cxnLst/>
                <a:rect l="l" t="t" r="r" b="b"/>
                <a:pathLst>
                  <a:path w="38342" h="38341" fill="none" extrusionOk="0">
                    <a:moveTo>
                      <a:pt x="38341" y="0"/>
                    </a:moveTo>
                    <a:lnTo>
                      <a:pt x="1" y="3834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649" name="Google Shape;649;p15"/>
              <p:cNvSpPr/>
              <p:nvPr/>
            </p:nvSpPr>
            <p:spPr>
              <a:xfrm>
                <a:off x="2298225" y="2241225"/>
                <a:ext cx="834150" cy="834975"/>
              </a:xfrm>
              <a:custGeom>
                <a:avLst/>
                <a:gdLst/>
                <a:ahLst/>
                <a:cxnLst/>
                <a:rect l="l" t="t" r="r" b="b"/>
                <a:pathLst>
                  <a:path w="33366" h="33399" fill="none" extrusionOk="0">
                    <a:moveTo>
                      <a:pt x="33366" y="1"/>
                    </a:moveTo>
                    <a:lnTo>
                      <a:pt x="1" y="33398"/>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650" name="Google Shape;650;p15"/>
              <p:cNvSpPr/>
              <p:nvPr/>
            </p:nvSpPr>
            <p:spPr>
              <a:xfrm>
                <a:off x="2473825" y="2417650"/>
                <a:ext cx="648800" cy="648800"/>
              </a:xfrm>
              <a:custGeom>
                <a:avLst/>
                <a:gdLst/>
                <a:ahLst/>
                <a:cxnLst/>
                <a:rect l="l" t="t" r="r" b="b"/>
                <a:pathLst>
                  <a:path w="25952" h="25952" fill="none" extrusionOk="0">
                    <a:moveTo>
                      <a:pt x="25952" y="0"/>
                    </a:moveTo>
                    <a:lnTo>
                      <a:pt x="1" y="2595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651" name="Google Shape;651;p15"/>
              <p:cNvSpPr/>
              <p:nvPr/>
            </p:nvSpPr>
            <p:spPr>
              <a:xfrm>
                <a:off x="2730750" y="2674550"/>
                <a:ext cx="300825" cy="300825"/>
              </a:xfrm>
              <a:custGeom>
                <a:avLst/>
                <a:gdLst/>
                <a:ahLst/>
                <a:cxnLst/>
                <a:rect l="l" t="t" r="r" b="b"/>
                <a:pathLst>
                  <a:path w="12033" h="12033" fill="none" extrusionOk="0">
                    <a:moveTo>
                      <a:pt x="12032" y="1"/>
                    </a:moveTo>
                    <a:lnTo>
                      <a:pt x="0" y="12033"/>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gr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wo columns 2">
  <p:cSld name="CUSTOM_3_1">
    <p:spTree>
      <p:nvGrpSpPr>
        <p:cNvPr id="1" name="Shape 1125"/>
        <p:cNvGrpSpPr/>
        <p:nvPr/>
      </p:nvGrpSpPr>
      <p:grpSpPr>
        <a:xfrm>
          <a:off x="0" y="0"/>
          <a:ext cx="0" cy="0"/>
          <a:chOff x="0" y="0"/>
          <a:chExt cx="0" cy="0"/>
        </a:xfrm>
      </p:grpSpPr>
      <p:sp>
        <p:nvSpPr>
          <p:cNvPr id="1126" name="Google Shape;1126;p26"/>
          <p:cNvSpPr txBox="1">
            <a:spLocks noGrp="1"/>
          </p:cNvSpPr>
          <p:nvPr>
            <p:ph type="title"/>
          </p:nvPr>
        </p:nvSpPr>
        <p:spPr>
          <a:xfrm>
            <a:off x="713225" y="520925"/>
            <a:ext cx="7717500" cy="7080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127" name="Google Shape;1127;p26"/>
          <p:cNvSpPr txBox="1">
            <a:spLocks noGrp="1"/>
          </p:cNvSpPr>
          <p:nvPr>
            <p:ph type="subTitle" idx="1"/>
          </p:nvPr>
        </p:nvSpPr>
        <p:spPr>
          <a:xfrm>
            <a:off x="1469700" y="1583750"/>
            <a:ext cx="2865300" cy="2770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128" name="Google Shape;1128;p26"/>
          <p:cNvSpPr txBox="1">
            <a:spLocks noGrp="1"/>
          </p:cNvSpPr>
          <p:nvPr>
            <p:ph type="subTitle" idx="2"/>
          </p:nvPr>
        </p:nvSpPr>
        <p:spPr>
          <a:xfrm>
            <a:off x="4809054" y="1583750"/>
            <a:ext cx="2865300" cy="2770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grpSp>
        <p:nvGrpSpPr>
          <p:cNvPr id="1129" name="Google Shape;1129;p26"/>
          <p:cNvGrpSpPr/>
          <p:nvPr/>
        </p:nvGrpSpPr>
        <p:grpSpPr>
          <a:xfrm rot="-5400000">
            <a:off x="7884759" y="4242264"/>
            <a:ext cx="2750618" cy="2741916"/>
            <a:chOff x="2724182" y="-1866850"/>
            <a:chExt cx="2750618" cy="2741916"/>
          </a:xfrm>
        </p:grpSpPr>
        <p:sp>
          <p:nvSpPr>
            <p:cNvPr id="1130" name="Google Shape;1130;p26"/>
            <p:cNvSpPr/>
            <p:nvPr/>
          </p:nvSpPr>
          <p:spPr>
            <a:xfrm>
              <a:off x="2822200" y="-1866850"/>
              <a:ext cx="2652600" cy="2637300"/>
            </a:xfrm>
            <a:prstGeom prst="ellipse">
              <a:avLst/>
            </a:prstGeom>
            <a:solidFill>
              <a:srgbClr val="FFFFFF">
                <a:alpha val="35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grpSp>
          <p:nvGrpSpPr>
            <p:cNvPr id="1131" name="Google Shape;1131;p26"/>
            <p:cNvGrpSpPr/>
            <p:nvPr/>
          </p:nvGrpSpPr>
          <p:grpSpPr>
            <a:xfrm rot="-5400000" flipH="1">
              <a:off x="2724854" y="-1701422"/>
              <a:ext cx="2575817" cy="2577160"/>
              <a:chOff x="1550275" y="1493275"/>
              <a:chExt cx="1582100" cy="1582925"/>
            </a:xfrm>
          </p:grpSpPr>
          <p:sp>
            <p:nvSpPr>
              <p:cNvPr id="1132" name="Google Shape;1132;p26"/>
              <p:cNvSpPr/>
              <p:nvPr/>
            </p:nvSpPr>
            <p:spPr>
              <a:xfrm>
                <a:off x="1650275" y="1594100"/>
                <a:ext cx="301650" cy="300825"/>
              </a:xfrm>
              <a:custGeom>
                <a:avLst/>
                <a:gdLst/>
                <a:ahLst/>
                <a:cxnLst/>
                <a:rect l="l" t="t" r="r" b="b"/>
                <a:pathLst>
                  <a:path w="12066" h="12033" fill="none" extrusionOk="0">
                    <a:moveTo>
                      <a:pt x="1" y="12032"/>
                    </a:moveTo>
                    <a:lnTo>
                      <a:pt x="12065" y="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133" name="Google Shape;1133;p26"/>
              <p:cNvSpPr/>
              <p:nvPr/>
            </p:nvSpPr>
            <p:spPr>
              <a:xfrm>
                <a:off x="1560025" y="1503850"/>
                <a:ext cx="648800" cy="647975"/>
              </a:xfrm>
              <a:custGeom>
                <a:avLst/>
                <a:gdLst/>
                <a:ahLst/>
                <a:cxnLst/>
                <a:rect l="l" t="t" r="r" b="b"/>
                <a:pathLst>
                  <a:path w="25952" h="25919" fill="none" extrusionOk="0">
                    <a:moveTo>
                      <a:pt x="1" y="25919"/>
                    </a:moveTo>
                    <a:lnTo>
                      <a:pt x="25952" y="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134" name="Google Shape;1134;p26"/>
              <p:cNvSpPr/>
              <p:nvPr/>
            </p:nvSpPr>
            <p:spPr>
              <a:xfrm>
                <a:off x="1550275" y="1493275"/>
                <a:ext cx="834150" cy="834975"/>
              </a:xfrm>
              <a:custGeom>
                <a:avLst/>
                <a:gdLst/>
                <a:ahLst/>
                <a:cxnLst/>
                <a:rect l="l" t="t" r="r" b="b"/>
                <a:pathLst>
                  <a:path w="33366" h="33399" fill="none" extrusionOk="0">
                    <a:moveTo>
                      <a:pt x="1" y="33398"/>
                    </a:moveTo>
                    <a:lnTo>
                      <a:pt x="33366"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135" name="Google Shape;1135;p26"/>
              <p:cNvSpPr/>
              <p:nvPr/>
            </p:nvSpPr>
            <p:spPr>
              <a:xfrm>
                <a:off x="1571425" y="1514425"/>
                <a:ext cx="957725" cy="958525"/>
              </a:xfrm>
              <a:custGeom>
                <a:avLst/>
                <a:gdLst/>
                <a:ahLst/>
                <a:cxnLst/>
                <a:rect l="l" t="t" r="r" b="b"/>
                <a:pathLst>
                  <a:path w="38309" h="38341" fill="none" extrusionOk="0">
                    <a:moveTo>
                      <a:pt x="0" y="38341"/>
                    </a:moveTo>
                    <a:lnTo>
                      <a:pt x="38308" y="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136" name="Google Shape;1136;p26"/>
              <p:cNvSpPr/>
              <p:nvPr/>
            </p:nvSpPr>
            <p:spPr>
              <a:xfrm>
                <a:off x="1612875" y="1555875"/>
                <a:ext cx="1041475" cy="1042275"/>
              </a:xfrm>
              <a:custGeom>
                <a:avLst/>
                <a:gdLst/>
                <a:ahLst/>
                <a:cxnLst/>
                <a:rect l="l" t="t" r="r" b="b"/>
                <a:pathLst>
                  <a:path w="41659" h="41691" fill="none" extrusionOk="0">
                    <a:moveTo>
                      <a:pt x="1" y="41691"/>
                    </a:moveTo>
                    <a:lnTo>
                      <a:pt x="41658"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137" name="Google Shape;1137;p26"/>
              <p:cNvSpPr/>
              <p:nvPr/>
            </p:nvSpPr>
            <p:spPr>
              <a:xfrm>
                <a:off x="1669800" y="1613600"/>
                <a:ext cx="1093475" cy="1092675"/>
              </a:xfrm>
              <a:custGeom>
                <a:avLst/>
                <a:gdLst/>
                <a:ahLst/>
                <a:cxnLst/>
                <a:rect l="l" t="t" r="r" b="b"/>
                <a:pathLst>
                  <a:path w="43739" h="43707" fill="none" extrusionOk="0">
                    <a:moveTo>
                      <a:pt x="0" y="43707"/>
                    </a:moveTo>
                    <a:lnTo>
                      <a:pt x="43739"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138" name="Google Shape;1138;p26"/>
              <p:cNvSpPr/>
              <p:nvPr/>
            </p:nvSpPr>
            <p:spPr>
              <a:xfrm>
                <a:off x="1735631" y="1684323"/>
                <a:ext cx="1122767" cy="1115752"/>
              </a:xfrm>
              <a:custGeom>
                <a:avLst/>
                <a:gdLst/>
                <a:ahLst/>
                <a:cxnLst/>
                <a:rect l="l" t="t" r="r" b="b"/>
                <a:pathLst>
                  <a:path w="75837" h="75837" fill="none" extrusionOk="0">
                    <a:moveTo>
                      <a:pt x="1" y="75836"/>
                    </a:moveTo>
                    <a:lnTo>
                      <a:pt x="75837"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139" name="Google Shape;1139;p26"/>
              <p:cNvSpPr/>
              <p:nvPr/>
            </p:nvSpPr>
            <p:spPr>
              <a:xfrm>
                <a:off x="1804016" y="1767249"/>
                <a:ext cx="1138050" cy="1120681"/>
              </a:xfrm>
              <a:custGeom>
                <a:avLst/>
                <a:gdLst/>
                <a:ahLst/>
                <a:cxnLst/>
                <a:rect l="l" t="t" r="r" b="b"/>
                <a:pathLst>
                  <a:path w="75870" h="75837" fill="none" extrusionOk="0">
                    <a:moveTo>
                      <a:pt x="1" y="75836"/>
                    </a:moveTo>
                    <a:lnTo>
                      <a:pt x="75869"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140" name="Google Shape;1140;p26"/>
              <p:cNvSpPr/>
              <p:nvPr/>
            </p:nvSpPr>
            <p:spPr>
              <a:xfrm>
                <a:off x="1891023" y="1863197"/>
                <a:ext cx="1121111" cy="1119801"/>
              </a:xfrm>
              <a:custGeom>
                <a:avLst/>
                <a:gdLst/>
                <a:ahLst/>
                <a:cxnLst/>
                <a:rect l="l" t="t" r="r" b="b"/>
                <a:pathLst>
                  <a:path w="74828" h="74828" fill="none" extrusionOk="0">
                    <a:moveTo>
                      <a:pt x="0" y="74828"/>
                    </a:moveTo>
                    <a:lnTo>
                      <a:pt x="74828" y="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141" name="Google Shape;1141;p26"/>
              <p:cNvSpPr/>
              <p:nvPr/>
            </p:nvSpPr>
            <p:spPr>
              <a:xfrm>
                <a:off x="2027500" y="1971325"/>
                <a:ext cx="1042275" cy="1042275"/>
              </a:xfrm>
              <a:custGeom>
                <a:avLst/>
                <a:gdLst/>
                <a:ahLst/>
                <a:cxnLst/>
                <a:rect l="l" t="t" r="r" b="b"/>
                <a:pathLst>
                  <a:path w="41691" h="41691" fill="none" extrusionOk="0">
                    <a:moveTo>
                      <a:pt x="41691" y="0"/>
                    </a:moveTo>
                    <a:lnTo>
                      <a:pt x="1" y="4169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142" name="Google Shape;1142;p26"/>
              <p:cNvSpPr/>
              <p:nvPr/>
            </p:nvSpPr>
            <p:spPr>
              <a:xfrm>
                <a:off x="2152700" y="2096525"/>
                <a:ext cx="958550" cy="958525"/>
              </a:xfrm>
              <a:custGeom>
                <a:avLst/>
                <a:gdLst/>
                <a:ahLst/>
                <a:cxnLst/>
                <a:rect l="l" t="t" r="r" b="b"/>
                <a:pathLst>
                  <a:path w="38342" h="38341" fill="none" extrusionOk="0">
                    <a:moveTo>
                      <a:pt x="38341" y="0"/>
                    </a:moveTo>
                    <a:lnTo>
                      <a:pt x="1" y="3834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143" name="Google Shape;1143;p26"/>
              <p:cNvSpPr/>
              <p:nvPr/>
            </p:nvSpPr>
            <p:spPr>
              <a:xfrm>
                <a:off x="2298225" y="2241225"/>
                <a:ext cx="834150" cy="834975"/>
              </a:xfrm>
              <a:custGeom>
                <a:avLst/>
                <a:gdLst/>
                <a:ahLst/>
                <a:cxnLst/>
                <a:rect l="l" t="t" r="r" b="b"/>
                <a:pathLst>
                  <a:path w="33366" h="33399" fill="none" extrusionOk="0">
                    <a:moveTo>
                      <a:pt x="33366" y="1"/>
                    </a:moveTo>
                    <a:lnTo>
                      <a:pt x="1" y="33398"/>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144" name="Google Shape;1144;p26"/>
              <p:cNvSpPr/>
              <p:nvPr/>
            </p:nvSpPr>
            <p:spPr>
              <a:xfrm>
                <a:off x="2473825" y="2417650"/>
                <a:ext cx="648800" cy="648800"/>
              </a:xfrm>
              <a:custGeom>
                <a:avLst/>
                <a:gdLst/>
                <a:ahLst/>
                <a:cxnLst/>
                <a:rect l="l" t="t" r="r" b="b"/>
                <a:pathLst>
                  <a:path w="25952" h="25952" fill="none" extrusionOk="0">
                    <a:moveTo>
                      <a:pt x="25952" y="0"/>
                    </a:moveTo>
                    <a:lnTo>
                      <a:pt x="1" y="2595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145" name="Google Shape;1145;p26"/>
              <p:cNvSpPr/>
              <p:nvPr/>
            </p:nvSpPr>
            <p:spPr>
              <a:xfrm>
                <a:off x="2730750" y="2674550"/>
                <a:ext cx="300825" cy="300825"/>
              </a:xfrm>
              <a:custGeom>
                <a:avLst/>
                <a:gdLst/>
                <a:ahLst/>
                <a:cxnLst/>
                <a:rect l="l" t="t" r="r" b="b"/>
                <a:pathLst>
                  <a:path w="12033" h="12033" fill="none" extrusionOk="0">
                    <a:moveTo>
                      <a:pt x="12032" y="1"/>
                    </a:moveTo>
                    <a:lnTo>
                      <a:pt x="0" y="12033"/>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grpSp>
      </p:grpSp>
      <p:grpSp>
        <p:nvGrpSpPr>
          <p:cNvPr id="1146" name="Google Shape;1146;p26"/>
          <p:cNvGrpSpPr/>
          <p:nvPr/>
        </p:nvGrpSpPr>
        <p:grpSpPr>
          <a:xfrm rot="5400000">
            <a:off x="-821691" y="4138089"/>
            <a:ext cx="2750618" cy="2741916"/>
            <a:chOff x="2724182" y="-1866850"/>
            <a:chExt cx="2750618" cy="2741916"/>
          </a:xfrm>
        </p:grpSpPr>
        <p:sp>
          <p:nvSpPr>
            <p:cNvPr id="1147" name="Google Shape;1147;p26"/>
            <p:cNvSpPr/>
            <p:nvPr/>
          </p:nvSpPr>
          <p:spPr>
            <a:xfrm>
              <a:off x="2822200" y="-1866850"/>
              <a:ext cx="2652600" cy="2637300"/>
            </a:xfrm>
            <a:prstGeom prst="ellipse">
              <a:avLst/>
            </a:prstGeom>
            <a:solidFill>
              <a:srgbClr val="FFFFFF">
                <a:alpha val="35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grpSp>
          <p:nvGrpSpPr>
            <p:cNvPr id="1148" name="Google Shape;1148;p26"/>
            <p:cNvGrpSpPr/>
            <p:nvPr/>
          </p:nvGrpSpPr>
          <p:grpSpPr>
            <a:xfrm rot="-5400000" flipH="1">
              <a:off x="2724854" y="-1701422"/>
              <a:ext cx="2575817" cy="2577160"/>
              <a:chOff x="1550275" y="1493275"/>
              <a:chExt cx="1582100" cy="1582925"/>
            </a:xfrm>
          </p:grpSpPr>
          <p:sp>
            <p:nvSpPr>
              <p:cNvPr id="1149" name="Google Shape;1149;p26"/>
              <p:cNvSpPr/>
              <p:nvPr/>
            </p:nvSpPr>
            <p:spPr>
              <a:xfrm>
                <a:off x="1650275" y="1594100"/>
                <a:ext cx="301650" cy="300825"/>
              </a:xfrm>
              <a:custGeom>
                <a:avLst/>
                <a:gdLst/>
                <a:ahLst/>
                <a:cxnLst/>
                <a:rect l="l" t="t" r="r" b="b"/>
                <a:pathLst>
                  <a:path w="12066" h="12033" fill="none" extrusionOk="0">
                    <a:moveTo>
                      <a:pt x="1" y="12032"/>
                    </a:moveTo>
                    <a:lnTo>
                      <a:pt x="12065" y="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150" name="Google Shape;1150;p26"/>
              <p:cNvSpPr/>
              <p:nvPr/>
            </p:nvSpPr>
            <p:spPr>
              <a:xfrm>
                <a:off x="1560025" y="1503850"/>
                <a:ext cx="648800" cy="647975"/>
              </a:xfrm>
              <a:custGeom>
                <a:avLst/>
                <a:gdLst/>
                <a:ahLst/>
                <a:cxnLst/>
                <a:rect l="l" t="t" r="r" b="b"/>
                <a:pathLst>
                  <a:path w="25952" h="25919" fill="none" extrusionOk="0">
                    <a:moveTo>
                      <a:pt x="1" y="25919"/>
                    </a:moveTo>
                    <a:lnTo>
                      <a:pt x="25952" y="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151" name="Google Shape;1151;p26"/>
              <p:cNvSpPr/>
              <p:nvPr/>
            </p:nvSpPr>
            <p:spPr>
              <a:xfrm>
                <a:off x="1550275" y="1493275"/>
                <a:ext cx="834150" cy="834975"/>
              </a:xfrm>
              <a:custGeom>
                <a:avLst/>
                <a:gdLst/>
                <a:ahLst/>
                <a:cxnLst/>
                <a:rect l="l" t="t" r="r" b="b"/>
                <a:pathLst>
                  <a:path w="33366" h="33399" fill="none" extrusionOk="0">
                    <a:moveTo>
                      <a:pt x="1" y="33398"/>
                    </a:moveTo>
                    <a:lnTo>
                      <a:pt x="33366"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152" name="Google Shape;1152;p26"/>
              <p:cNvSpPr/>
              <p:nvPr/>
            </p:nvSpPr>
            <p:spPr>
              <a:xfrm>
                <a:off x="1571425" y="1514425"/>
                <a:ext cx="957725" cy="958525"/>
              </a:xfrm>
              <a:custGeom>
                <a:avLst/>
                <a:gdLst/>
                <a:ahLst/>
                <a:cxnLst/>
                <a:rect l="l" t="t" r="r" b="b"/>
                <a:pathLst>
                  <a:path w="38309" h="38341" fill="none" extrusionOk="0">
                    <a:moveTo>
                      <a:pt x="0" y="38341"/>
                    </a:moveTo>
                    <a:lnTo>
                      <a:pt x="38308" y="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153" name="Google Shape;1153;p26"/>
              <p:cNvSpPr/>
              <p:nvPr/>
            </p:nvSpPr>
            <p:spPr>
              <a:xfrm>
                <a:off x="1612875" y="1555875"/>
                <a:ext cx="1041475" cy="1042275"/>
              </a:xfrm>
              <a:custGeom>
                <a:avLst/>
                <a:gdLst/>
                <a:ahLst/>
                <a:cxnLst/>
                <a:rect l="l" t="t" r="r" b="b"/>
                <a:pathLst>
                  <a:path w="41659" h="41691" fill="none" extrusionOk="0">
                    <a:moveTo>
                      <a:pt x="1" y="41691"/>
                    </a:moveTo>
                    <a:lnTo>
                      <a:pt x="41658"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154" name="Google Shape;1154;p26"/>
              <p:cNvSpPr/>
              <p:nvPr/>
            </p:nvSpPr>
            <p:spPr>
              <a:xfrm>
                <a:off x="1669800" y="1613600"/>
                <a:ext cx="1093475" cy="1092675"/>
              </a:xfrm>
              <a:custGeom>
                <a:avLst/>
                <a:gdLst/>
                <a:ahLst/>
                <a:cxnLst/>
                <a:rect l="l" t="t" r="r" b="b"/>
                <a:pathLst>
                  <a:path w="43739" h="43707" fill="none" extrusionOk="0">
                    <a:moveTo>
                      <a:pt x="0" y="43707"/>
                    </a:moveTo>
                    <a:lnTo>
                      <a:pt x="43739"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155" name="Google Shape;1155;p26"/>
              <p:cNvSpPr/>
              <p:nvPr/>
            </p:nvSpPr>
            <p:spPr>
              <a:xfrm>
                <a:off x="1735631" y="1684323"/>
                <a:ext cx="1122767" cy="1115752"/>
              </a:xfrm>
              <a:custGeom>
                <a:avLst/>
                <a:gdLst/>
                <a:ahLst/>
                <a:cxnLst/>
                <a:rect l="l" t="t" r="r" b="b"/>
                <a:pathLst>
                  <a:path w="75837" h="75837" fill="none" extrusionOk="0">
                    <a:moveTo>
                      <a:pt x="1" y="75836"/>
                    </a:moveTo>
                    <a:lnTo>
                      <a:pt x="75837"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156" name="Google Shape;1156;p26"/>
              <p:cNvSpPr/>
              <p:nvPr/>
            </p:nvSpPr>
            <p:spPr>
              <a:xfrm>
                <a:off x="1804016" y="1767249"/>
                <a:ext cx="1138050" cy="1120681"/>
              </a:xfrm>
              <a:custGeom>
                <a:avLst/>
                <a:gdLst/>
                <a:ahLst/>
                <a:cxnLst/>
                <a:rect l="l" t="t" r="r" b="b"/>
                <a:pathLst>
                  <a:path w="75870" h="75837" fill="none" extrusionOk="0">
                    <a:moveTo>
                      <a:pt x="1" y="75836"/>
                    </a:moveTo>
                    <a:lnTo>
                      <a:pt x="75869"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157" name="Google Shape;1157;p26"/>
              <p:cNvSpPr/>
              <p:nvPr/>
            </p:nvSpPr>
            <p:spPr>
              <a:xfrm>
                <a:off x="1891023" y="1863197"/>
                <a:ext cx="1121111" cy="1119801"/>
              </a:xfrm>
              <a:custGeom>
                <a:avLst/>
                <a:gdLst/>
                <a:ahLst/>
                <a:cxnLst/>
                <a:rect l="l" t="t" r="r" b="b"/>
                <a:pathLst>
                  <a:path w="74828" h="74828" fill="none" extrusionOk="0">
                    <a:moveTo>
                      <a:pt x="0" y="74828"/>
                    </a:moveTo>
                    <a:lnTo>
                      <a:pt x="74828" y="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158" name="Google Shape;1158;p26"/>
              <p:cNvSpPr/>
              <p:nvPr/>
            </p:nvSpPr>
            <p:spPr>
              <a:xfrm>
                <a:off x="2027500" y="1971325"/>
                <a:ext cx="1042275" cy="1042275"/>
              </a:xfrm>
              <a:custGeom>
                <a:avLst/>
                <a:gdLst/>
                <a:ahLst/>
                <a:cxnLst/>
                <a:rect l="l" t="t" r="r" b="b"/>
                <a:pathLst>
                  <a:path w="41691" h="41691" fill="none" extrusionOk="0">
                    <a:moveTo>
                      <a:pt x="41691" y="0"/>
                    </a:moveTo>
                    <a:lnTo>
                      <a:pt x="1" y="4169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159" name="Google Shape;1159;p26"/>
              <p:cNvSpPr/>
              <p:nvPr/>
            </p:nvSpPr>
            <p:spPr>
              <a:xfrm>
                <a:off x="2152700" y="2096525"/>
                <a:ext cx="958550" cy="958525"/>
              </a:xfrm>
              <a:custGeom>
                <a:avLst/>
                <a:gdLst/>
                <a:ahLst/>
                <a:cxnLst/>
                <a:rect l="l" t="t" r="r" b="b"/>
                <a:pathLst>
                  <a:path w="38342" h="38341" fill="none" extrusionOk="0">
                    <a:moveTo>
                      <a:pt x="38341" y="0"/>
                    </a:moveTo>
                    <a:lnTo>
                      <a:pt x="1" y="3834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160" name="Google Shape;1160;p26"/>
              <p:cNvSpPr/>
              <p:nvPr/>
            </p:nvSpPr>
            <p:spPr>
              <a:xfrm>
                <a:off x="2298225" y="2241225"/>
                <a:ext cx="834150" cy="834975"/>
              </a:xfrm>
              <a:custGeom>
                <a:avLst/>
                <a:gdLst/>
                <a:ahLst/>
                <a:cxnLst/>
                <a:rect l="l" t="t" r="r" b="b"/>
                <a:pathLst>
                  <a:path w="33366" h="33399" fill="none" extrusionOk="0">
                    <a:moveTo>
                      <a:pt x="33366" y="1"/>
                    </a:moveTo>
                    <a:lnTo>
                      <a:pt x="1" y="33398"/>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161" name="Google Shape;1161;p26"/>
              <p:cNvSpPr/>
              <p:nvPr/>
            </p:nvSpPr>
            <p:spPr>
              <a:xfrm>
                <a:off x="2473825" y="2417650"/>
                <a:ext cx="648800" cy="648800"/>
              </a:xfrm>
              <a:custGeom>
                <a:avLst/>
                <a:gdLst/>
                <a:ahLst/>
                <a:cxnLst/>
                <a:rect l="l" t="t" r="r" b="b"/>
                <a:pathLst>
                  <a:path w="25952" h="25952" fill="none" extrusionOk="0">
                    <a:moveTo>
                      <a:pt x="25952" y="0"/>
                    </a:moveTo>
                    <a:lnTo>
                      <a:pt x="1" y="2595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162" name="Google Shape;1162;p26"/>
              <p:cNvSpPr/>
              <p:nvPr/>
            </p:nvSpPr>
            <p:spPr>
              <a:xfrm>
                <a:off x="2730750" y="2674550"/>
                <a:ext cx="300825" cy="300825"/>
              </a:xfrm>
              <a:custGeom>
                <a:avLst/>
                <a:gdLst/>
                <a:ahLst/>
                <a:cxnLst/>
                <a:rect l="l" t="t" r="r" b="b"/>
                <a:pathLst>
                  <a:path w="12033" h="12033" fill="none" extrusionOk="0">
                    <a:moveTo>
                      <a:pt x="12032" y="1"/>
                    </a:moveTo>
                    <a:lnTo>
                      <a:pt x="0" y="12033"/>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grpSp>
      </p:grpSp>
      <p:grpSp>
        <p:nvGrpSpPr>
          <p:cNvPr id="1163" name="Google Shape;1163;p26"/>
          <p:cNvGrpSpPr/>
          <p:nvPr/>
        </p:nvGrpSpPr>
        <p:grpSpPr>
          <a:xfrm rot="10800000" flipH="1">
            <a:off x="-1115764" y="-1940331"/>
            <a:ext cx="2577160" cy="2638569"/>
            <a:chOff x="-1115775" y="4467744"/>
            <a:chExt cx="2577160" cy="2638569"/>
          </a:xfrm>
        </p:grpSpPr>
        <p:sp>
          <p:nvSpPr>
            <p:cNvPr id="1164" name="Google Shape;1164;p26"/>
            <p:cNvSpPr/>
            <p:nvPr/>
          </p:nvSpPr>
          <p:spPr>
            <a:xfrm>
              <a:off x="-961762" y="4467744"/>
              <a:ext cx="1751700" cy="1751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grpSp>
          <p:nvGrpSpPr>
            <p:cNvPr id="1165" name="Google Shape;1165;p26"/>
            <p:cNvGrpSpPr/>
            <p:nvPr/>
          </p:nvGrpSpPr>
          <p:grpSpPr>
            <a:xfrm rot="5400000" flipH="1">
              <a:off x="-1115103" y="4529824"/>
              <a:ext cx="2575817" cy="2577160"/>
              <a:chOff x="1550275" y="1493275"/>
              <a:chExt cx="1582100" cy="1582925"/>
            </a:xfrm>
          </p:grpSpPr>
          <p:sp>
            <p:nvSpPr>
              <p:cNvPr id="1166" name="Google Shape;1166;p26"/>
              <p:cNvSpPr/>
              <p:nvPr/>
            </p:nvSpPr>
            <p:spPr>
              <a:xfrm>
                <a:off x="1650275" y="1594100"/>
                <a:ext cx="301650" cy="300825"/>
              </a:xfrm>
              <a:custGeom>
                <a:avLst/>
                <a:gdLst/>
                <a:ahLst/>
                <a:cxnLst/>
                <a:rect l="l" t="t" r="r" b="b"/>
                <a:pathLst>
                  <a:path w="12066" h="12033" fill="none" extrusionOk="0">
                    <a:moveTo>
                      <a:pt x="1" y="12032"/>
                    </a:moveTo>
                    <a:lnTo>
                      <a:pt x="12065" y="0"/>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167" name="Google Shape;1167;p26"/>
              <p:cNvSpPr/>
              <p:nvPr/>
            </p:nvSpPr>
            <p:spPr>
              <a:xfrm>
                <a:off x="1560025" y="1503850"/>
                <a:ext cx="648800" cy="647975"/>
              </a:xfrm>
              <a:custGeom>
                <a:avLst/>
                <a:gdLst/>
                <a:ahLst/>
                <a:cxnLst/>
                <a:rect l="l" t="t" r="r" b="b"/>
                <a:pathLst>
                  <a:path w="25952" h="25919" fill="none" extrusionOk="0">
                    <a:moveTo>
                      <a:pt x="1" y="25919"/>
                    </a:moveTo>
                    <a:lnTo>
                      <a:pt x="25952" y="0"/>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168" name="Google Shape;1168;p26"/>
              <p:cNvSpPr/>
              <p:nvPr/>
            </p:nvSpPr>
            <p:spPr>
              <a:xfrm>
                <a:off x="1550275" y="1493275"/>
                <a:ext cx="834150" cy="834975"/>
              </a:xfrm>
              <a:custGeom>
                <a:avLst/>
                <a:gdLst/>
                <a:ahLst/>
                <a:cxnLst/>
                <a:rect l="l" t="t" r="r" b="b"/>
                <a:pathLst>
                  <a:path w="33366" h="33399" fill="none" extrusionOk="0">
                    <a:moveTo>
                      <a:pt x="1" y="33398"/>
                    </a:moveTo>
                    <a:lnTo>
                      <a:pt x="33366" y="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169" name="Google Shape;1169;p26"/>
              <p:cNvSpPr/>
              <p:nvPr/>
            </p:nvSpPr>
            <p:spPr>
              <a:xfrm>
                <a:off x="1571425" y="1514425"/>
                <a:ext cx="957725" cy="958525"/>
              </a:xfrm>
              <a:custGeom>
                <a:avLst/>
                <a:gdLst/>
                <a:ahLst/>
                <a:cxnLst/>
                <a:rect l="l" t="t" r="r" b="b"/>
                <a:pathLst>
                  <a:path w="38309" h="38341" fill="none" extrusionOk="0">
                    <a:moveTo>
                      <a:pt x="0" y="38341"/>
                    </a:moveTo>
                    <a:lnTo>
                      <a:pt x="38308" y="0"/>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170" name="Google Shape;1170;p26"/>
              <p:cNvSpPr/>
              <p:nvPr/>
            </p:nvSpPr>
            <p:spPr>
              <a:xfrm>
                <a:off x="1612875" y="1555875"/>
                <a:ext cx="1041475" cy="1042275"/>
              </a:xfrm>
              <a:custGeom>
                <a:avLst/>
                <a:gdLst/>
                <a:ahLst/>
                <a:cxnLst/>
                <a:rect l="l" t="t" r="r" b="b"/>
                <a:pathLst>
                  <a:path w="41659" h="41691" fill="none" extrusionOk="0">
                    <a:moveTo>
                      <a:pt x="1" y="41691"/>
                    </a:moveTo>
                    <a:lnTo>
                      <a:pt x="41658" y="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171" name="Google Shape;1171;p26"/>
              <p:cNvSpPr/>
              <p:nvPr/>
            </p:nvSpPr>
            <p:spPr>
              <a:xfrm>
                <a:off x="1669800" y="1613600"/>
                <a:ext cx="1093475" cy="1092675"/>
              </a:xfrm>
              <a:custGeom>
                <a:avLst/>
                <a:gdLst/>
                <a:ahLst/>
                <a:cxnLst/>
                <a:rect l="l" t="t" r="r" b="b"/>
                <a:pathLst>
                  <a:path w="43739" h="43707" fill="none" extrusionOk="0">
                    <a:moveTo>
                      <a:pt x="0" y="43707"/>
                    </a:moveTo>
                    <a:lnTo>
                      <a:pt x="43739" y="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172" name="Google Shape;1172;p26"/>
              <p:cNvSpPr/>
              <p:nvPr/>
            </p:nvSpPr>
            <p:spPr>
              <a:xfrm>
                <a:off x="1710100" y="1684329"/>
                <a:ext cx="1148362" cy="1145328"/>
              </a:xfrm>
              <a:custGeom>
                <a:avLst/>
                <a:gdLst/>
                <a:ahLst/>
                <a:cxnLst/>
                <a:rect l="l" t="t" r="r" b="b"/>
                <a:pathLst>
                  <a:path w="75837" h="75837" fill="none" extrusionOk="0">
                    <a:moveTo>
                      <a:pt x="1" y="75836"/>
                    </a:moveTo>
                    <a:lnTo>
                      <a:pt x="75837" y="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173" name="Google Shape;1173;p26"/>
              <p:cNvSpPr/>
              <p:nvPr/>
            </p:nvSpPr>
            <p:spPr>
              <a:xfrm>
                <a:off x="1828936" y="1767251"/>
                <a:ext cx="1113203" cy="1126369"/>
              </a:xfrm>
              <a:custGeom>
                <a:avLst/>
                <a:gdLst/>
                <a:ahLst/>
                <a:cxnLst/>
                <a:rect l="l" t="t" r="r" b="b"/>
                <a:pathLst>
                  <a:path w="75870" h="75837" fill="none" extrusionOk="0">
                    <a:moveTo>
                      <a:pt x="1" y="75836"/>
                    </a:moveTo>
                    <a:lnTo>
                      <a:pt x="75869" y="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174" name="Google Shape;1174;p26"/>
              <p:cNvSpPr/>
              <p:nvPr/>
            </p:nvSpPr>
            <p:spPr>
              <a:xfrm>
                <a:off x="1929499" y="1863204"/>
                <a:ext cx="1082574" cy="1112692"/>
              </a:xfrm>
              <a:custGeom>
                <a:avLst/>
                <a:gdLst/>
                <a:ahLst/>
                <a:cxnLst/>
                <a:rect l="l" t="t" r="r" b="b"/>
                <a:pathLst>
                  <a:path w="74828" h="74828" fill="none" extrusionOk="0">
                    <a:moveTo>
                      <a:pt x="0" y="74828"/>
                    </a:moveTo>
                    <a:lnTo>
                      <a:pt x="74828" y="0"/>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175" name="Google Shape;1175;p26"/>
              <p:cNvSpPr/>
              <p:nvPr/>
            </p:nvSpPr>
            <p:spPr>
              <a:xfrm>
                <a:off x="2027500" y="1971325"/>
                <a:ext cx="1042275" cy="1042275"/>
              </a:xfrm>
              <a:custGeom>
                <a:avLst/>
                <a:gdLst/>
                <a:ahLst/>
                <a:cxnLst/>
                <a:rect l="l" t="t" r="r" b="b"/>
                <a:pathLst>
                  <a:path w="41691" h="41691" fill="none" extrusionOk="0">
                    <a:moveTo>
                      <a:pt x="41691" y="0"/>
                    </a:moveTo>
                    <a:lnTo>
                      <a:pt x="1" y="41690"/>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176" name="Google Shape;1176;p26"/>
              <p:cNvSpPr/>
              <p:nvPr/>
            </p:nvSpPr>
            <p:spPr>
              <a:xfrm>
                <a:off x="2152700" y="2096525"/>
                <a:ext cx="958550" cy="958525"/>
              </a:xfrm>
              <a:custGeom>
                <a:avLst/>
                <a:gdLst/>
                <a:ahLst/>
                <a:cxnLst/>
                <a:rect l="l" t="t" r="r" b="b"/>
                <a:pathLst>
                  <a:path w="38342" h="38341" fill="none" extrusionOk="0">
                    <a:moveTo>
                      <a:pt x="38341" y="0"/>
                    </a:moveTo>
                    <a:lnTo>
                      <a:pt x="1" y="3834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177" name="Google Shape;1177;p26"/>
              <p:cNvSpPr/>
              <p:nvPr/>
            </p:nvSpPr>
            <p:spPr>
              <a:xfrm>
                <a:off x="2298225" y="2241225"/>
                <a:ext cx="834150" cy="834975"/>
              </a:xfrm>
              <a:custGeom>
                <a:avLst/>
                <a:gdLst/>
                <a:ahLst/>
                <a:cxnLst/>
                <a:rect l="l" t="t" r="r" b="b"/>
                <a:pathLst>
                  <a:path w="33366" h="33399" fill="none" extrusionOk="0">
                    <a:moveTo>
                      <a:pt x="33366" y="1"/>
                    </a:moveTo>
                    <a:lnTo>
                      <a:pt x="1" y="33398"/>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178" name="Google Shape;1178;p26"/>
              <p:cNvSpPr/>
              <p:nvPr/>
            </p:nvSpPr>
            <p:spPr>
              <a:xfrm>
                <a:off x="2473825" y="2417650"/>
                <a:ext cx="648800" cy="648800"/>
              </a:xfrm>
              <a:custGeom>
                <a:avLst/>
                <a:gdLst/>
                <a:ahLst/>
                <a:cxnLst/>
                <a:rect l="l" t="t" r="r" b="b"/>
                <a:pathLst>
                  <a:path w="25952" h="25952" fill="none" extrusionOk="0">
                    <a:moveTo>
                      <a:pt x="25952" y="0"/>
                    </a:moveTo>
                    <a:lnTo>
                      <a:pt x="1" y="2595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179" name="Google Shape;1179;p26"/>
              <p:cNvSpPr/>
              <p:nvPr/>
            </p:nvSpPr>
            <p:spPr>
              <a:xfrm>
                <a:off x="2730750" y="2674550"/>
                <a:ext cx="300825" cy="300825"/>
              </a:xfrm>
              <a:custGeom>
                <a:avLst/>
                <a:gdLst/>
                <a:ahLst/>
                <a:cxnLst/>
                <a:rect l="l" t="t" r="r" b="b"/>
                <a:pathLst>
                  <a:path w="12033" h="12033" fill="none" extrusionOk="0">
                    <a:moveTo>
                      <a:pt x="12032" y="1"/>
                    </a:moveTo>
                    <a:lnTo>
                      <a:pt x="0" y="12033"/>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gr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520925"/>
            <a:ext cx="7717500" cy="708000"/>
          </a:xfrm>
          <a:prstGeom prst="rect">
            <a:avLst/>
          </a:prstGeom>
          <a:noFill/>
          <a:ln>
            <a:noFill/>
          </a:ln>
        </p:spPr>
        <p:txBody>
          <a:bodyPr spcFirstLastPara="1" wrap="square" lIns="91425" tIns="91425" rIns="91425" bIns="91425" anchor="t" anchorCtr="0">
            <a:noAutofit/>
          </a:bodyPr>
          <a:lstStyle>
            <a:lvl1pPr lvl="0" algn="ctr">
              <a:spcBef>
                <a:spcPts val="0"/>
              </a:spcBef>
              <a:spcAft>
                <a:spcPts val="0"/>
              </a:spcAft>
              <a:buClr>
                <a:schemeClr val="dk1"/>
              </a:buClr>
              <a:buSzPts val="3200"/>
              <a:buFont typeface="Manrope Medium"/>
              <a:buNone/>
              <a:defRPr sz="3200">
                <a:solidFill>
                  <a:schemeClr val="dk1"/>
                </a:solidFill>
                <a:latin typeface="Manrope Medium"/>
                <a:ea typeface="Manrope Medium"/>
                <a:cs typeface="Manrope Medium"/>
                <a:sym typeface="Manrope Medium"/>
              </a:defRPr>
            </a:lvl1pPr>
            <a:lvl2pPr lvl="1" algn="ctr">
              <a:spcBef>
                <a:spcPts val="0"/>
              </a:spcBef>
              <a:spcAft>
                <a:spcPts val="0"/>
              </a:spcAft>
              <a:buClr>
                <a:schemeClr val="dk1"/>
              </a:buClr>
              <a:buSzPts val="3200"/>
              <a:buFont typeface="Manrope Medium"/>
              <a:buNone/>
              <a:defRPr sz="3200">
                <a:solidFill>
                  <a:schemeClr val="dk1"/>
                </a:solidFill>
                <a:latin typeface="Manrope Medium"/>
                <a:ea typeface="Manrope Medium"/>
                <a:cs typeface="Manrope Medium"/>
                <a:sym typeface="Manrope Medium"/>
              </a:defRPr>
            </a:lvl2pPr>
            <a:lvl3pPr lvl="2" algn="ctr">
              <a:spcBef>
                <a:spcPts val="0"/>
              </a:spcBef>
              <a:spcAft>
                <a:spcPts val="0"/>
              </a:spcAft>
              <a:buClr>
                <a:schemeClr val="dk1"/>
              </a:buClr>
              <a:buSzPts val="3200"/>
              <a:buFont typeface="Manrope Medium"/>
              <a:buNone/>
              <a:defRPr sz="3200">
                <a:solidFill>
                  <a:schemeClr val="dk1"/>
                </a:solidFill>
                <a:latin typeface="Manrope Medium"/>
                <a:ea typeface="Manrope Medium"/>
                <a:cs typeface="Manrope Medium"/>
                <a:sym typeface="Manrope Medium"/>
              </a:defRPr>
            </a:lvl3pPr>
            <a:lvl4pPr lvl="3" algn="ctr">
              <a:spcBef>
                <a:spcPts val="0"/>
              </a:spcBef>
              <a:spcAft>
                <a:spcPts val="0"/>
              </a:spcAft>
              <a:buClr>
                <a:schemeClr val="dk1"/>
              </a:buClr>
              <a:buSzPts val="3200"/>
              <a:buFont typeface="Manrope Medium"/>
              <a:buNone/>
              <a:defRPr sz="3200">
                <a:solidFill>
                  <a:schemeClr val="dk1"/>
                </a:solidFill>
                <a:latin typeface="Manrope Medium"/>
                <a:ea typeface="Manrope Medium"/>
                <a:cs typeface="Manrope Medium"/>
                <a:sym typeface="Manrope Medium"/>
              </a:defRPr>
            </a:lvl4pPr>
            <a:lvl5pPr lvl="4" algn="ctr">
              <a:spcBef>
                <a:spcPts val="0"/>
              </a:spcBef>
              <a:spcAft>
                <a:spcPts val="0"/>
              </a:spcAft>
              <a:buClr>
                <a:schemeClr val="dk1"/>
              </a:buClr>
              <a:buSzPts val="3200"/>
              <a:buFont typeface="Manrope Medium"/>
              <a:buNone/>
              <a:defRPr sz="3200">
                <a:solidFill>
                  <a:schemeClr val="dk1"/>
                </a:solidFill>
                <a:latin typeface="Manrope Medium"/>
                <a:ea typeface="Manrope Medium"/>
                <a:cs typeface="Manrope Medium"/>
                <a:sym typeface="Manrope Medium"/>
              </a:defRPr>
            </a:lvl5pPr>
            <a:lvl6pPr lvl="5" algn="ctr">
              <a:spcBef>
                <a:spcPts val="0"/>
              </a:spcBef>
              <a:spcAft>
                <a:spcPts val="0"/>
              </a:spcAft>
              <a:buClr>
                <a:schemeClr val="dk1"/>
              </a:buClr>
              <a:buSzPts val="3200"/>
              <a:buFont typeface="Manrope Medium"/>
              <a:buNone/>
              <a:defRPr sz="3200">
                <a:solidFill>
                  <a:schemeClr val="dk1"/>
                </a:solidFill>
                <a:latin typeface="Manrope Medium"/>
                <a:ea typeface="Manrope Medium"/>
                <a:cs typeface="Manrope Medium"/>
                <a:sym typeface="Manrope Medium"/>
              </a:defRPr>
            </a:lvl6pPr>
            <a:lvl7pPr lvl="6" algn="ctr">
              <a:spcBef>
                <a:spcPts val="0"/>
              </a:spcBef>
              <a:spcAft>
                <a:spcPts val="0"/>
              </a:spcAft>
              <a:buClr>
                <a:schemeClr val="dk1"/>
              </a:buClr>
              <a:buSzPts val="3200"/>
              <a:buFont typeface="Manrope Medium"/>
              <a:buNone/>
              <a:defRPr sz="3200">
                <a:solidFill>
                  <a:schemeClr val="dk1"/>
                </a:solidFill>
                <a:latin typeface="Manrope Medium"/>
                <a:ea typeface="Manrope Medium"/>
                <a:cs typeface="Manrope Medium"/>
                <a:sym typeface="Manrope Medium"/>
              </a:defRPr>
            </a:lvl7pPr>
            <a:lvl8pPr lvl="7" algn="ctr">
              <a:spcBef>
                <a:spcPts val="0"/>
              </a:spcBef>
              <a:spcAft>
                <a:spcPts val="0"/>
              </a:spcAft>
              <a:buClr>
                <a:schemeClr val="dk1"/>
              </a:buClr>
              <a:buSzPts val="3200"/>
              <a:buFont typeface="Manrope Medium"/>
              <a:buNone/>
              <a:defRPr sz="3200">
                <a:solidFill>
                  <a:schemeClr val="dk1"/>
                </a:solidFill>
                <a:latin typeface="Manrope Medium"/>
                <a:ea typeface="Manrope Medium"/>
                <a:cs typeface="Manrope Medium"/>
                <a:sym typeface="Manrope Medium"/>
              </a:defRPr>
            </a:lvl8pPr>
            <a:lvl9pPr lvl="8" algn="ctr">
              <a:spcBef>
                <a:spcPts val="0"/>
              </a:spcBef>
              <a:spcAft>
                <a:spcPts val="0"/>
              </a:spcAft>
              <a:buClr>
                <a:schemeClr val="dk1"/>
              </a:buClr>
              <a:buSzPts val="3200"/>
              <a:buFont typeface="Manrope Medium"/>
              <a:buNone/>
              <a:defRPr sz="3200">
                <a:solidFill>
                  <a:schemeClr val="dk1"/>
                </a:solidFill>
                <a:latin typeface="Manrope Medium"/>
                <a:ea typeface="Manrope Medium"/>
                <a:cs typeface="Manrope Medium"/>
                <a:sym typeface="Manrope Medium"/>
              </a:defRPr>
            </a:lvl9pPr>
          </a:lstStyle>
          <a:p>
            <a:endParaRPr/>
          </a:p>
        </p:txBody>
      </p:sp>
      <p:sp>
        <p:nvSpPr>
          <p:cNvPr id="7" name="Google Shape;7;p1"/>
          <p:cNvSpPr txBox="1">
            <a:spLocks noGrp="1"/>
          </p:cNvSpPr>
          <p:nvPr>
            <p:ph type="body" idx="1"/>
          </p:nvPr>
        </p:nvSpPr>
        <p:spPr>
          <a:xfrm>
            <a:off x="713225" y="1297400"/>
            <a:ext cx="7717500" cy="33111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Inter"/>
              <a:buChar char="●"/>
              <a:defRPr sz="1200">
                <a:solidFill>
                  <a:schemeClr val="dk1"/>
                </a:solidFill>
                <a:latin typeface="Inter"/>
                <a:ea typeface="Inter"/>
                <a:cs typeface="Inter"/>
                <a:sym typeface="Inter"/>
              </a:defRPr>
            </a:lvl1pPr>
            <a:lvl2pPr marL="914400" lvl="1" indent="-304800">
              <a:lnSpc>
                <a:spcPct val="100000"/>
              </a:lnSpc>
              <a:spcBef>
                <a:spcPts val="1600"/>
              </a:spcBef>
              <a:spcAft>
                <a:spcPts val="0"/>
              </a:spcAft>
              <a:buClr>
                <a:schemeClr val="dk1"/>
              </a:buClr>
              <a:buSzPts val="1200"/>
              <a:buFont typeface="Inter"/>
              <a:buChar char="○"/>
              <a:defRPr sz="1200">
                <a:solidFill>
                  <a:schemeClr val="dk1"/>
                </a:solidFill>
                <a:latin typeface="Inter"/>
                <a:ea typeface="Inter"/>
                <a:cs typeface="Inter"/>
                <a:sym typeface="Inter"/>
              </a:defRPr>
            </a:lvl2pPr>
            <a:lvl3pPr marL="1371600" lvl="2" indent="-304800">
              <a:lnSpc>
                <a:spcPct val="100000"/>
              </a:lnSpc>
              <a:spcBef>
                <a:spcPts val="1600"/>
              </a:spcBef>
              <a:spcAft>
                <a:spcPts val="0"/>
              </a:spcAft>
              <a:buClr>
                <a:schemeClr val="dk1"/>
              </a:buClr>
              <a:buSzPts val="1200"/>
              <a:buFont typeface="Inter"/>
              <a:buChar char="■"/>
              <a:defRPr sz="1200">
                <a:solidFill>
                  <a:schemeClr val="dk1"/>
                </a:solidFill>
                <a:latin typeface="Inter"/>
                <a:ea typeface="Inter"/>
                <a:cs typeface="Inter"/>
                <a:sym typeface="Inter"/>
              </a:defRPr>
            </a:lvl3pPr>
            <a:lvl4pPr marL="1828800" lvl="3" indent="-304800">
              <a:lnSpc>
                <a:spcPct val="100000"/>
              </a:lnSpc>
              <a:spcBef>
                <a:spcPts val="1600"/>
              </a:spcBef>
              <a:spcAft>
                <a:spcPts val="0"/>
              </a:spcAft>
              <a:buClr>
                <a:schemeClr val="dk1"/>
              </a:buClr>
              <a:buSzPts val="1200"/>
              <a:buFont typeface="Inter"/>
              <a:buChar char="●"/>
              <a:defRPr sz="1200">
                <a:solidFill>
                  <a:schemeClr val="dk1"/>
                </a:solidFill>
                <a:latin typeface="Inter"/>
                <a:ea typeface="Inter"/>
                <a:cs typeface="Inter"/>
                <a:sym typeface="Inter"/>
              </a:defRPr>
            </a:lvl4pPr>
            <a:lvl5pPr marL="2286000" lvl="4" indent="-304800">
              <a:lnSpc>
                <a:spcPct val="100000"/>
              </a:lnSpc>
              <a:spcBef>
                <a:spcPts val="1600"/>
              </a:spcBef>
              <a:spcAft>
                <a:spcPts val="0"/>
              </a:spcAft>
              <a:buClr>
                <a:schemeClr val="dk1"/>
              </a:buClr>
              <a:buSzPts val="1200"/>
              <a:buFont typeface="Inter"/>
              <a:buChar char="○"/>
              <a:defRPr sz="1200">
                <a:solidFill>
                  <a:schemeClr val="dk1"/>
                </a:solidFill>
                <a:latin typeface="Inter"/>
                <a:ea typeface="Inter"/>
                <a:cs typeface="Inter"/>
                <a:sym typeface="Inter"/>
              </a:defRPr>
            </a:lvl5pPr>
            <a:lvl6pPr marL="2743200" lvl="5" indent="-304800">
              <a:lnSpc>
                <a:spcPct val="100000"/>
              </a:lnSpc>
              <a:spcBef>
                <a:spcPts val="1600"/>
              </a:spcBef>
              <a:spcAft>
                <a:spcPts val="0"/>
              </a:spcAft>
              <a:buClr>
                <a:schemeClr val="dk1"/>
              </a:buClr>
              <a:buSzPts val="1200"/>
              <a:buFont typeface="Inter"/>
              <a:buChar char="■"/>
              <a:defRPr sz="1200">
                <a:solidFill>
                  <a:schemeClr val="dk1"/>
                </a:solidFill>
                <a:latin typeface="Inter"/>
                <a:ea typeface="Inter"/>
                <a:cs typeface="Inter"/>
                <a:sym typeface="Inter"/>
              </a:defRPr>
            </a:lvl6pPr>
            <a:lvl7pPr marL="3200400" lvl="6" indent="-304800">
              <a:lnSpc>
                <a:spcPct val="100000"/>
              </a:lnSpc>
              <a:spcBef>
                <a:spcPts val="1600"/>
              </a:spcBef>
              <a:spcAft>
                <a:spcPts val="0"/>
              </a:spcAft>
              <a:buClr>
                <a:schemeClr val="dk1"/>
              </a:buClr>
              <a:buSzPts val="1200"/>
              <a:buFont typeface="Inter"/>
              <a:buChar char="●"/>
              <a:defRPr sz="1200">
                <a:solidFill>
                  <a:schemeClr val="dk1"/>
                </a:solidFill>
                <a:latin typeface="Inter"/>
                <a:ea typeface="Inter"/>
                <a:cs typeface="Inter"/>
                <a:sym typeface="Inter"/>
              </a:defRPr>
            </a:lvl7pPr>
            <a:lvl8pPr marL="3657600" lvl="7" indent="-304800">
              <a:lnSpc>
                <a:spcPct val="100000"/>
              </a:lnSpc>
              <a:spcBef>
                <a:spcPts val="1600"/>
              </a:spcBef>
              <a:spcAft>
                <a:spcPts val="0"/>
              </a:spcAft>
              <a:buClr>
                <a:schemeClr val="dk1"/>
              </a:buClr>
              <a:buSzPts val="1200"/>
              <a:buFont typeface="Inter"/>
              <a:buChar char="○"/>
              <a:defRPr sz="1200">
                <a:solidFill>
                  <a:schemeClr val="dk1"/>
                </a:solidFill>
                <a:latin typeface="Inter"/>
                <a:ea typeface="Inter"/>
                <a:cs typeface="Inter"/>
                <a:sym typeface="Inter"/>
              </a:defRPr>
            </a:lvl8pPr>
            <a:lvl9pPr marL="4114800" lvl="8" indent="-304800">
              <a:lnSpc>
                <a:spcPct val="100000"/>
              </a:lnSpc>
              <a:spcBef>
                <a:spcPts val="1600"/>
              </a:spcBef>
              <a:spcAft>
                <a:spcPts val="1600"/>
              </a:spcAft>
              <a:buClr>
                <a:schemeClr val="dk1"/>
              </a:buClr>
              <a:buSzPts val="1200"/>
              <a:buFont typeface="Inter"/>
              <a:buChar char="■"/>
              <a:defRPr sz="1200">
                <a:solidFill>
                  <a:schemeClr val="dk1"/>
                </a:solidFill>
                <a:latin typeface="Inter"/>
                <a:ea typeface="Inter"/>
                <a:cs typeface="Inter"/>
                <a:sym typeface="Inter"/>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2" r:id="rId3"/>
    <p:sldLayoutId id="2147483654" r:id="rId4"/>
    <p:sldLayoutId id="2147483655" r:id="rId5"/>
    <p:sldLayoutId id="2147483658" r:id="rId6"/>
    <p:sldLayoutId id="2147483659" r:id="rId7"/>
    <p:sldLayoutId id="2147483661" r:id="rId8"/>
    <p:sldLayoutId id="2147483672" r:id="rId9"/>
    <p:sldLayoutId id="2147483677" r:id="rId10"/>
    <p:sldLayoutId id="2147483679" r:id="rId11"/>
    <p:sldLayoutId id="214748368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9.xml"/><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9.xml"/><Relationship Id="rId5" Type="http://schemas.openxmlformats.org/officeDocument/2006/relationships/image" Target="../media/image20.pn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9.xml"/><Relationship Id="rId5" Type="http://schemas.openxmlformats.org/officeDocument/2006/relationships/image" Target="../media/image20.png"/><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9.xml"/><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9.xml"/><Relationship Id="rId5" Type="http://schemas.openxmlformats.org/officeDocument/2006/relationships/image" Target="../media/image27.png"/><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7.xml"/><Relationship Id="rId5" Type="http://schemas.openxmlformats.org/officeDocument/2006/relationships/image" Target="../media/image30.png"/><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7.xml"/><Relationship Id="rId1" Type="http://schemas.openxmlformats.org/officeDocument/2006/relationships/slideLayout" Target="../slideLayouts/slideLayout9.xml"/><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8.xml"/><Relationship Id="rId1" Type="http://schemas.openxmlformats.org/officeDocument/2006/relationships/slideLayout" Target="../slideLayouts/slideLayout9.xml"/><Relationship Id="rId5" Type="http://schemas.openxmlformats.org/officeDocument/2006/relationships/image" Target="../media/image33.png"/><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9.xml"/><Relationship Id="rId1" Type="http://schemas.openxmlformats.org/officeDocument/2006/relationships/slideLayout" Target="../slideLayouts/slideLayout9.xml"/><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9.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0.xml"/><Relationship Id="rId1" Type="http://schemas.openxmlformats.org/officeDocument/2006/relationships/slideLayout" Target="../slideLayouts/slideLayout9.xml"/><Relationship Id="rId4" Type="http://schemas.openxmlformats.org/officeDocument/2006/relationships/image" Target="../media/image35.png"/></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3.xml"/><Relationship Id="rId1" Type="http://schemas.openxmlformats.org/officeDocument/2006/relationships/slideLayout" Target="../slideLayouts/slideLayout9.xml"/><Relationship Id="rId4" Type="http://schemas.openxmlformats.org/officeDocument/2006/relationships/image" Target="../media/image37.png"/></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5.xml"/><Relationship Id="rId1" Type="http://schemas.openxmlformats.org/officeDocument/2006/relationships/slideLayout" Target="../slideLayouts/slideLayout9.xml"/><Relationship Id="rId5" Type="http://schemas.openxmlformats.org/officeDocument/2006/relationships/image" Target="../media/image39.png"/><Relationship Id="rId4" Type="http://schemas.openxmlformats.org/officeDocument/2006/relationships/image" Target="../media/image4.png"/></Relationships>
</file>

<file path=ppt/slides/_rels/slide2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3.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0.xml"/><Relationship Id="rId1" Type="http://schemas.openxmlformats.org/officeDocument/2006/relationships/slideLayout" Target="../slideLayouts/slideLayout8.xml"/><Relationship Id="rId4" Type="http://schemas.openxmlformats.org/officeDocument/2006/relationships/image" Target="../media/image43.png"/></Relationships>
</file>

<file path=ppt/slides/_rels/slide31.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notesSlide" Target="../notesSlides/notesSlide31.xml"/><Relationship Id="rId1" Type="http://schemas.openxmlformats.org/officeDocument/2006/relationships/slideLayout" Target="../slideLayouts/slideLayout10.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3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2.xml"/><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3.xml"/><Relationship Id="rId1" Type="http://schemas.openxmlformats.org/officeDocument/2006/relationships/slideLayout" Target="../slideLayouts/slideLayout9.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3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4.xml"/><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5.xml"/><Relationship Id="rId1" Type="http://schemas.openxmlformats.org/officeDocument/2006/relationships/slideLayout" Target="../slideLayouts/slideLayout9.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3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6.xml"/><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7.xml"/><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8.xml"/><Relationship Id="rId1" Type="http://schemas.openxmlformats.org/officeDocument/2006/relationships/slideLayout" Target="../slideLayouts/slideLayout9.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3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9.xml"/><Relationship Id="rId1" Type="http://schemas.openxmlformats.org/officeDocument/2006/relationships/slideLayout" Target="../slideLayouts/slideLayout4.xml"/><Relationship Id="rId4" Type="http://schemas.openxmlformats.org/officeDocument/2006/relationships/image" Target="../media/image66.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10.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 Id="rId9"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8.xm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622"/>
        <p:cNvGrpSpPr/>
        <p:nvPr/>
      </p:nvGrpSpPr>
      <p:grpSpPr>
        <a:xfrm>
          <a:off x="0" y="0"/>
          <a:ext cx="0" cy="0"/>
          <a:chOff x="0" y="0"/>
          <a:chExt cx="0" cy="0"/>
        </a:xfrm>
      </p:grpSpPr>
      <p:sp>
        <p:nvSpPr>
          <p:cNvPr id="1623" name="Google Shape;1623;p38"/>
          <p:cNvSpPr txBox="1">
            <a:spLocks noGrp="1"/>
          </p:cNvSpPr>
          <p:nvPr>
            <p:ph type="ctrTitle"/>
          </p:nvPr>
        </p:nvSpPr>
        <p:spPr>
          <a:xfrm>
            <a:off x="646057" y="2206389"/>
            <a:ext cx="4211100" cy="135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solidFill>
                  <a:schemeClr val="lt2"/>
                </a:solidFill>
              </a:rPr>
              <a:t>PREDICT THE STOCK PRICES </a:t>
            </a:r>
            <a:r>
              <a:rPr lang="en" dirty="0">
                <a:solidFill>
                  <a:schemeClr val="accent1"/>
                </a:solidFill>
              </a:rPr>
              <a:t>WITH DEEP LEARNING</a:t>
            </a:r>
            <a:endParaRPr dirty="0">
              <a:solidFill>
                <a:schemeClr val="accent1"/>
              </a:solidFill>
            </a:endParaRPr>
          </a:p>
        </p:txBody>
      </p:sp>
      <p:sp>
        <p:nvSpPr>
          <p:cNvPr id="1624" name="Google Shape;1624;p38"/>
          <p:cNvSpPr txBox="1">
            <a:spLocks noGrp="1"/>
          </p:cNvSpPr>
          <p:nvPr>
            <p:ph type="subTitle" idx="1"/>
          </p:nvPr>
        </p:nvSpPr>
        <p:spPr>
          <a:xfrm>
            <a:off x="653067" y="3575463"/>
            <a:ext cx="4211100" cy="377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dirty="0"/>
              <a:t>P</a:t>
            </a:r>
            <a:r>
              <a:rPr lang="en" dirty="0"/>
              <a:t>resented by TANGARI MAURO</a:t>
            </a:r>
            <a:endParaRPr dirty="0"/>
          </a:p>
        </p:txBody>
      </p:sp>
      <p:cxnSp>
        <p:nvCxnSpPr>
          <p:cNvPr id="1625" name="Google Shape;1625;p38"/>
          <p:cNvCxnSpPr/>
          <p:nvPr/>
        </p:nvCxnSpPr>
        <p:spPr>
          <a:xfrm>
            <a:off x="717830" y="3535607"/>
            <a:ext cx="3805200" cy="0"/>
          </a:xfrm>
          <a:prstGeom prst="straightConnector1">
            <a:avLst/>
          </a:prstGeom>
          <a:noFill/>
          <a:ln w="28575" cap="flat" cmpd="sng">
            <a:solidFill>
              <a:schemeClr val="dk1"/>
            </a:solidFill>
            <a:prstDash val="solid"/>
            <a:round/>
            <a:headEnd type="none" w="med" len="med"/>
            <a:tailEnd type="none" w="med" len="med"/>
          </a:ln>
        </p:spPr>
      </p:cxnSp>
      <p:grpSp>
        <p:nvGrpSpPr>
          <p:cNvPr id="1626" name="Google Shape;1626;p38"/>
          <p:cNvGrpSpPr/>
          <p:nvPr/>
        </p:nvGrpSpPr>
        <p:grpSpPr>
          <a:xfrm>
            <a:off x="2724182" y="-1866850"/>
            <a:ext cx="2750618" cy="2741916"/>
            <a:chOff x="2724182" y="-1866850"/>
            <a:chExt cx="2750618" cy="2741916"/>
          </a:xfrm>
        </p:grpSpPr>
        <p:sp>
          <p:nvSpPr>
            <p:cNvPr id="1627" name="Google Shape;1627;p38"/>
            <p:cNvSpPr/>
            <p:nvPr/>
          </p:nvSpPr>
          <p:spPr>
            <a:xfrm>
              <a:off x="2822200" y="-1866850"/>
              <a:ext cx="2652600" cy="2637300"/>
            </a:xfrm>
            <a:prstGeom prst="ellipse">
              <a:avLst/>
            </a:prstGeom>
            <a:solidFill>
              <a:srgbClr val="FFFFFF">
                <a:alpha val="35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28" name="Google Shape;1628;p38"/>
            <p:cNvGrpSpPr/>
            <p:nvPr/>
          </p:nvGrpSpPr>
          <p:grpSpPr>
            <a:xfrm rot="-5400000" flipH="1">
              <a:off x="2724854" y="-1701422"/>
              <a:ext cx="2575817" cy="2577160"/>
              <a:chOff x="1550275" y="1493275"/>
              <a:chExt cx="1582100" cy="1582925"/>
            </a:xfrm>
          </p:grpSpPr>
          <p:sp>
            <p:nvSpPr>
              <p:cNvPr id="1629" name="Google Shape;1629;p38"/>
              <p:cNvSpPr/>
              <p:nvPr/>
            </p:nvSpPr>
            <p:spPr>
              <a:xfrm>
                <a:off x="1650275" y="1594100"/>
                <a:ext cx="301650" cy="300825"/>
              </a:xfrm>
              <a:custGeom>
                <a:avLst/>
                <a:gdLst/>
                <a:ahLst/>
                <a:cxnLst/>
                <a:rect l="l" t="t" r="r" b="b"/>
                <a:pathLst>
                  <a:path w="12066" h="12033" fill="none" extrusionOk="0">
                    <a:moveTo>
                      <a:pt x="1" y="12032"/>
                    </a:moveTo>
                    <a:lnTo>
                      <a:pt x="12065" y="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38"/>
              <p:cNvSpPr/>
              <p:nvPr/>
            </p:nvSpPr>
            <p:spPr>
              <a:xfrm>
                <a:off x="1560025" y="1503850"/>
                <a:ext cx="648800" cy="647975"/>
              </a:xfrm>
              <a:custGeom>
                <a:avLst/>
                <a:gdLst/>
                <a:ahLst/>
                <a:cxnLst/>
                <a:rect l="l" t="t" r="r" b="b"/>
                <a:pathLst>
                  <a:path w="25952" h="25919" fill="none" extrusionOk="0">
                    <a:moveTo>
                      <a:pt x="1" y="25919"/>
                    </a:moveTo>
                    <a:lnTo>
                      <a:pt x="25952" y="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38"/>
              <p:cNvSpPr/>
              <p:nvPr/>
            </p:nvSpPr>
            <p:spPr>
              <a:xfrm>
                <a:off x="1550275" y="1493275"/>
                <a:ext cx="834150" cy="834975"/>
              </a:xfrm>
              <a:custGeom>
                <a:avLst/>
                <a:gdLst/>
                <a:ahLst/>
                <a:cxnLst/>
                <a:rect l="l" t="t" r="r" b="b"/>
                <a:pathLst>
                  <a:path w="33366" h="33399" fill="none" extrusionOk="0">
                    <a:moveTo>
                      <a:pt x="1" y="33398"/>
                    </a:moveTo>
                    <a:lnTo>
                      <a:pt x="33366"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38"/>
              <p:cNvSpPr/>
              <p:nvPr/>
            </p:nvSpPr>
            <p:spPr>
              <a:xfrm>
                <a:off x="1571425" y="1514425"/>
                <a:ext cx="957725" cy="958525"/>
              </a:xfrm>
              <a:custGeom>
                <a:avLst/>
                <a:gdLst/>
                <a:ahLst/>
                <a:cxnLst/>
                <a:rect l="l" t="t" r="r" b="b"/>
                <a:pathLst>
                  <a:path w="38309" h="38341" fill="none" extrusionOk="0">
                    <a:moveTo>
                      <a:pt x="0" y="38341"/>
                    </a:moveTo>
                    <a:lnTo>
                      <a:pt x="38308" y="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38"/>
              <p:cNvSpPr/>
              <p:nvPr/>
            </p:nvSpPr>
            <p:spPr>
              <a:xfrm>
                <a:off x="1612875" y="1555875"/>
                <a:ext cx="1041475" cy="1042275"/>
              </a:xfrm>
              <a:custGeom>
                <a:avLst/>
                <a:gdLst/>
                <a:ahLst/>
                <a:cxnLst/>
                <a:rect l="l" t="t" r="r" b="b"/>
                <a:pathLst>
                  <a:path w="41659" h="41691" fill="none" extrusionOk="0">
                    <a:moveTo>
                      <a:pt x="1" y="41691"/>
                    </a:moveTo>
                    <a:lnTo>
                      <a:pt x="41658"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38"/>
              <p:cNvSpPr/>
              <p:nvPr/>
            </p:nvSpPr>
            <p:spPr>
              <a:xfrm>
                <a:off x="1669800" y="1613600"/>
                <a:ext cx="1093475" cy="1092675"/>
              </a:xfrm>
              <a:custGeom>
                <a:avLst/>
                <a:gdLst/>
                <a:ahLst/>
                <a:cxnLst/>
                <a:rect l="l" t="t" r="r" b="b"/>
                <a:pathLst>
                  <a:path w="43739" h="43707" fill="none" extrusionOk="0">
                    <a:moveTo>
                      <a:pt x="0" y="43707"/>
                    </a:moveTo>
                    <a:lnTo>
                      <a:pt x="43739"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38"/>
              <p:cNvSpPr/>
              <p:nvPr/>
            </p:nvSpPr>
            <p:spPr>
              <a:xfrm>
                <a:off x="1735631" y="1684323"/>
                <a:ext cx="1122767" cy="1115752"/>
              </a:xfrm>
              <a:custGeom>
                <a:avLst/>
                <a:gdLst/>
                <a:ahLst/>
                <a:cxnLst/>
                <a:rect l="l" t="t" r="r" b="b"/>
                <a:pathLst>
                  <a:path w="75837" h="75837" fill="none" extrusionOk="0">
                    <a:moveTo>
                      <a:pt x="1" y="75836"/>
                    </a:moveTo>
                    <a:lnTo>
                      <a:pt x="75837"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38"/>
              <p:cNvSpPr/>
              <p:nvPr/>
            </p:nvSpPr>
            <p:spPr>
              <a:xfrm>
                <a:off x="1781330" y="1767253"/>
                <a:ext cx="1160811" cy="1151585"/>
              </a:xfrm>
              <a:custGeom>
                <a:avLst/>
                <a:gdLst/>
                <a:ahLst/>
                <a:cxnLst/>
                <a:rect l="l" t="t" r="r" b="b"/>
                <a:pathLst>
                  <a:path w="75870" h="75837" fill="none" extrusionOk="0">
                    <a:moveTo>
                      <a:pt x="1" y="75836"/>
                    </a:moveTo>
                    <a:lnTo>
                      <a:pt x="75869"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38"/>
              <p:cNvSpPr/>
              <p:nvPr/>
            </p:nvSpPr>
            <p:spPr>
              <a:xfrm>
                <a:off x="1891023" y="1863197"/>
                <a:ext cx="1121111" cy="1119801"/>
              </a:xfrm>
              <a:custGeom>
                <a:avLst/>
                <a:gdLst/>
                <a:ahLst/>
                <a:cxnLst/>
                <a:rect l="l" t="t" r="r" b="b"/>
                <a:pathLst>
                  <a:path w="74828" h="74828" fill="none" extrusionOk="0">
                    <a:moveTo>
                      <a:pt x="0" y="74828"/>
                    </a:moveTo>
                    <a:lnTo>
                      <a:pt x="74828" y="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38"/>
              <p:cNvSpPr/>
              <p:nvPr/>
            </p:nvSpPr>
            <p:spPr>
              <a:xfrm>
                <a:off x="2027500" y="1971325"/>
                <a:ext cx="1042275" cy="1042275"/>
              </a:xfrm>
              <a:custGeom>
                <a:avLst/>
                <a:gdLst/>
                <a:ahLst/>
                <a:cxnLst/>
                <a:rect l="l" t="t" r="r" b="b"/>
                <a:pathLst>
                  <a:path w="41691" h="41691" fill="none" extrusionOk="0">
                    <a:moveTo>
                      <a:pt x="41691" y="0"/>
                    </a:moveTo>
                    <a:lnTo>
                      <a:pt x="1" y="4169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38"/>
              <p:cNvSpPr/>
              <p:nvPr/>
            </p:nvSpPr>
            <p:spPr>
              <a:xfrm>
                <a:off x="2152700" y="2096525"/>
                <a:ext cx="958550" cy="958525"/>
              </a:xfrm>
              <a:custGeom>
                <a:avLst/>
                <a:gdLst/>
                <a:ahLst/>
                <a:cxnLst/>
                <a:rect l="l" t="t" r="r" b="b"/>
                <a:pathLst>
                  <a:path w="38342" h="38341" fill="none" extrusionOk="0">
                    <a:moveTo>
                      <a:pt x="38341" y="0"/>
                    </a:moveTo>
                    <a:lnTo>
                      <a:pt x="1" y="3834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38"/>
              <p:cNvSpPr/>
              <p:nvPr/>
            </p:nvSpPr>
            <p:spPr>
              <a:xfrm>
                <a:off x="2298225" y="2241225"/>
                <a:ext cx="834150" cy="834975"/>
              </a:xfrm>
              <a:custGeom>
                <a:avLst/>
                <a:gdLst/>
                <a:ahLst/>
                <a:cxnLst/>
                <a:rect l="l" t="t" r="r" b="b"/>
                <a:pathLst>
                  <a:path w="33366" h="33399" fill="none" extrusionOk="0">
                    <a:moveTo>
                      <a:pt x="33366" y="1"/>
                    </a:moveTo>
                    <a:lnTo>
                      <a:pt x="1" y="33398"/>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38"/>
              <p:cNvSpPr/>
              <p:nvPr/>
            </p:nvSpPr>
            <p:spPr>
              <a:xfrm>
                <a:off x="2473825" y="2417650"/>
                <a:ext cx="648800" cy="648800"/>
              </a:xfrm>
              <a:custGeom>
                <a:avLst/>
                <a:gdLst/>
                <a:ahLst/>
                <a:cxnLst/>
                <a:rect l="l" t="t" r="r" b="b"/>
                <a:pathLst>
                  <a:path w="25952" h="25952" fill="none" extrusionOk="0">
                    <a:moveTo>
                      <a:pt x="25952" y="0"/>
                    </a:moveTo>
                    <a:lnTo>
                      <a:pt x="1" y="2595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38"/>
              <p:cNvSpPr/>
              <p:nvPr/>
            </p:nvSpPr>
            <p:spPr>
              <a:xfrm>
                <a:off x="2730750" y="2674550"/>
                <a:ext cx="300825" cy="300825"/>
              </a:xfrm>
              <a:custGeom>
                <a:avLst/>
                <a:gdLst/>
                <a:ahLst/>
                <a:cxnLst/>
                <a:rect l="l" t="t" r="r" b="b"/>
                <a:pathLst>
                  <a:path w="12033" h="12033" fill="none" extrusionOk="0">
                    <a:moveTo>
                      <a:pt x="12032" y="1"/>
                    </a:moveTo>
                    <a:lnTo>
                      <a:pt x="0" y="12033"/>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643" name="Google Shape;1643;p38"/>
          <p:cNvGrpSpPr/>
          <p:nvPr/>
        </p:nvGrpSpPr>
        <p:grpSpPr>
          <a:xfrm>
            <a:off x="5322392" y="1681199"/>
            <a:ext cx="3363014" cy="1933501"/>
            <a:chOff x="5067767" y="1625852"/>
            <a:chExt cx="3363014" cy="1933501"/>
          </a:xfrm>
        </p:grpSpPr>
        <p:sp>
          <p:nvSpPr>
            <p:cNvPr id="1644" name="Google Shape;1644;p38"/>
            <p:cNvSpPr/>
            <p:nvPr/>
          </p:nvSpPr>
          <p:spPr>
            <a:xfrm>
              <a:off x="8012284" y="2267957"/>
              <a:ext cx="15484" cy="15482"/>
            </a:xfrm>
            <a:custGeom>
              <a:avLst/>
              <a:gdLst/>
              <a:ahLst/>
              <a:cxnLst/>
              <a:rect l="l" t="t" r="r" b="b"/>
              <a:pathLst>
                <a:path w="243" h="243" extrusionOk="0">
                  <a:moveTo>
                    <a:pt x="121" y="1"/>
                  </a:moveTo>
                  <a:cubicBezTo>
                    <a:pt x="55" y="1"/>
                    <a:pt x="0" y="56"/>
                    <a:pt x="0" y="122"/>
                  </a:cubicBezTo>
                  <a:cubicBezTo>
                    <a:pt x="0" y="188"/>
                    <a:pt x="55" y="243"/>
                    <a:pt x="121" y="243"/>
                  </a:cubicBezTo>
                  <a:cubicBezTo>
                    <a:pt x="187" y="243"/>
                    <a:pt x="242" y="188"/>
                    <a:pt x="242" y="122"/>
                  </a:cubicBezTo>
                  <a:cubicBezTo>
                    <a:pt x="242" y="56"/>
                    <a:pt x="187" y="1"/>
                    <a:pt x="121" y="1"/>
                  </a:cubicBezTo>
                  <a:close/>
                </a:path>
              </a:pathLst>
            </a:custGeom>
            <a:solidFill>
              <a:srgbClr val="000D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38"/>
            <p:cNvSpPr/>
            <p:nvPr/>
          </p:nvSpPr>
          <p:spPr>
            <a:xfrm>
              <a:off x="7831446" y="2267957"/>
              <a:ext cx="15484" cy="15482"/>
            </a:xfrm>
            <a:custGeom>
              <a:avLst/>
              <a:gdLst/>
              <a:ahLst/>
              <a:cxnLst/>
              <a:rect l="l" t="t" r="r" b="b"/>
              <a:pathLst>
                <a:path w="243" h="243" extrusionOk="0">
                  <a:moveTo>
                    <a:pt x="122" y="1"/>
                  </a:moveTo>
                  <a:cubicBezTo>
                    <a:pt x="56" y="1"/>
                    <a:pt x="1" y="56"/>
                    <a:pt x="1" y="122"/>
                  </a:cubicBezTo>
                  <a:cubicBezTo>
                    <a:pt x="1" y="188"/>
                    <a:pt x="56" y="243"/>
                    <a:pt x="122" y="243"/>
                  </a:cubicBezTo>
                  <a:cubicBezTo>
                    <a:pt x="188" y="243"/>
                    <a:pt x="243" y="188"/>
                    <a:pt x="243" y="122"/>
                  </a:cubicBezTo>
                  <a:cubicBezTo>
                    <a:pt x="243" y="56"/>
                    <a:pt x="188" y="1"/>
                    <a:pt x="122" y="1"/>
                  </a:cubicBezTo>
                  <a:close/>
                </a:path>
              </a:pathLst>
            </a:custGeom>
            <a:solidFill>
              <a:srgbClr val="000D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38"/>
            <p:cNvSpPr/>
            <p:nvPr/>
          </p:nvSpPr>
          <p:spPr>
            <a:xfrm>
              <a:off x="7860184" y="2274264"/>
              <a:ext cx="138145" cy="2867"/>
            </a:xfrm>
            <a:custGeom>
              <a:avLst/>
              <a:gdLst/>
              <a:ahLst/>
              <a:cxnLst/>
              <a:rect l="l" t="t" r="r" b="b"/>
              <a:pathLst>
                <a:path w="2168" h="45" extrusionOk="0">
                  <a:moveTo>
                    <a:pt x="23" y="1"/>
                  </a:moveTo>
                  <a:cubicBezTo>
                    <a:pt x="12" y="1"/>
                    <a:pt x="1" y="12"/>
                    <a:pt x="1" y="23"/>
                  </a:cubicBezTo>
                  <a:cubicBezTo>
                    <a:pt x="1" y="34"/>
                    <a:pt x="12" y="45"/>
                    <a:pt x="23" y="45"/>
                  </a:cubicBezTo>
                  <a:lnTo>
                    <a:pt x="2156" y="45"/>
                  </a:lnTo>
                  <a:cubicBezTo>
                    <a:pt x="2167" y="45"/>
                    <a:pt x="2167" y="34"/>
                    <a:pt x="2167" y="23"/>
                  </a:cubicBezTo>
                  <a:cubicBezTo>
                    <a:pt x="2167" y="12"/>
                    <a:pt x="2167" y="1"/>
                    <a:pt x="2156" y="1"/>
                  </a:cubicBezTo>
                  <a:close/>
                </a:path>
              </a:pathLst>
            </a:custGeom>
            <a:solidFill>
              <a:srgbClr val="000D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38"/>
            <p:cNvSpPr/>
            <p:nvPr/>
          </p:nvSpPr>
          <p:spPr>
            <a:xfrm>
              <a:off x="7831446" y="2448712"/>
              <a:ext cx="15484" cy="15482"/>
            </a:xfrm>
            <a:custGeom>
              <a:avLst/>
              <a:gdLst/>
              <a:ahLst/>
              <a:cxnLst/>
              <a:rect l="l" t="t" r="r" b="b"/>
              <a:pathLst>
                <a:path w="243" h="243" extrusionOk="0">
                  <a:moveTo>
                    <a:pt x="122" y="1"/>
                  </a:moveTo>
                  <a:cubicBezTo>
                    <a:pt x="56" y="1"/>
                    <a:pt x="1" y="56"/>
                    <a:pt x="1" y="122"/>
                  </a:cubicBezTo>
                  <a:cubicBezTo>
                    <a:pt x="1" y="188"/>
                    <a:pt x="56" y="243"/>
                    <a:pt x="122" y="243"/>
                  </a:cubicBezTo>
                  <a:cubicBezTo>
                    <a:pt x="188" y="243"/>
                    <a:pt x="243" y="188"/>
                    <a:pt x="243" y="122"/>
                  </a:cubicBezTo>
                  <a:cubicBezTo>
                    <a:pt x="243" y="56"/>
                    <a:pt x="188" y="1"/>
                    <a:pt x="122" y="1"/>
                  </a:cubicBezTo>
                  <a:close/>
                </a:path>
              </a:pathLst>
            </a:custGeom>
            <a:solidFill>
              <a:srgbClr val="000D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38"/>
            <p:cNvSpPr/>
            <p:nvPr/>
          </p:nvSpPr>
          <p:spPr>
            <a:xfrm>
              <a:off x="7837754" y="2296692"/>
              <a:ext cx="2867" cy="138766"/>
            </a:xfrm>
            <a:custGeom>
              <a:avLst/>
              <a:gdLst/>
              <a:ahLst/>
              <a:cxnLst/>
              <a:rect l="l" t="t" r="r" b="b"/>
              <a:pathLst>
                <a:path w="45" h="2178" extrusionOk="0">
                  <a:moveTo>
                    <a:pt x="23" y="1"/>
                  </a:moveTo>
                  <a:cubicBezTo>
                    <a:pt x="12" y="1"/>
                    <a:pt x="1" y="12"/>
                    <a:pt x="1" y="23"/>
                  </a:cubicBezTo>
                  <a:lnTo>
                    <a:pt x="1" y="2156"/>
                  </a:lnTo>
                  <a:cubicBezTo>
                    <a:pt x="1" y="2167"/>
                    <a:pt x="12" y="2178"/>
                    <a:pt x="23" y="2178"/>
                  </a:cubicBezTo>
                  <a:cubicBezTo>
                    <a:pt x="34" y="2178"/>
                    <a:pt x="45" y="2167"/>
                    <a:pt x="45" y="2156"/>
                  </a:cubicBezTo>
                  <a:lnTo>
                    <a:pt x="45" y="23"/>
                  </a:lnTo>
                  <a:cubicBezTo>
                    <a:pt x="45" y="12"/>
                    <a:pt x="34" y="1"/>
                    <a:pt x="23" y="1"/>
                  </a:cubicBezTo>
                  <a:close/>
                </a:path>
              </a:pathLst>
            </a:custGeom>
            <a:solidFill>
              <a:srgbClr val="000D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38"/>
            <p:cNvSpPr/>
            <p:nvPr/>
          </p:nvSpPr>
          <p:spPr>
            <a:xfrm>
              <a:off x="7650671" y="2448712"/>
              <a:ext cx="15484" cy="15482"/>
            </a:xfrm>
            <a:custGeom>
              <a:avLst/>
              <a:gdLst/>
              <a:ahLst/>
              <a:cxnLst/>
              <a:rect l="l" t="t" r="r" b="b"/>
              <a:pathLst>
                <a:path w="243" h="243" extrusionOk="0">
                  <a:moveTo>
                    <a:pt x="122" y="1"/>
                  </a:moveTo>
                  <a:cubicBezTo>
                    <a:pt x="56" y="1"/>
                    <a:pt x="1" y="56"/>
                    <a:pt x="1" y="122"/>
                  </a:cubicBezTo>
                  <a:cubicBezTo>
                    <a:pt x="1" y="188"/>
                    <a:pt x="56" y="243"/>
                    <a:pt x="122" y="243"/>
                  </a:cubicBezTo>
                  <a:cubicBezTo>
                    <a:pt x="199" y="243"/>
                    <a:pt x="243" y="188"/>
                    <a:pt x="243" y="122"/>
                  </a:cubicBezTo>
                  <a:cubicBezTo>
                    <a:pt x="243" y="56"/>
                    <a:pt x="199" y="1"/>
                    <a:pt x="122" y="1"/>
                  </a:cubicBezTo>
                  <a:close/>
                </a:path>
              </a:pathLst>
            </a:custGeom>
            <a:solidFill>
              <a:srgbClr val="000D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38"/>
            <p:cNvSpPr/>
            <p:nvPr/>
          </p:nvSpPr>
          <p:spPr>
            <a:xfrm>
              <a:off x="7680110" y="2455020"/>
              <a:ext cx="138081" cy="2867"/>
            </a:xfrm>
            <a:custGeom>
              <a:avLst/>
              <a:gdLst/>
              <a:ahLst/>
              <a:cxnLst/>
              <a:rect l="l" t="t" r="r" b="b"/>
              <a:pathLst>
                <a:path w="2167" h="45" extrusionOk="0">
                  <a:moveTo>
                    <a:pt x="11" y="1"/>
                  </a:moveTo>
                  <a:cubicBezTo>
                    <a:pt x="0" y="1"/>
                    <a:pt x="0" y="12"/>
                    <a:pt x="0" y="23"/>
                  </a:cubicBezTo>
                  <a:cubicBezTo>
                    <a:pt x="0" y="34"/>
                    <a:pt x="0" y="45"/>
                    <a:pt x="11" y="45"/>
                  </a:cubicBezTo>
                  <a:lnTo>
                    <a:pt x="2145" y="45"/>
                  </a:lnTo>
                  <a:cubicBezTo>
                    <a:pt x="2156" y="45"/>
                    <a:pt x="2167" y="34"/>
                    <a:pt x="2167" y="23"/>
                  </a:cubicBezTo>
                  <a:cubicBezTo>
                    <a:pt x="2167" y="12"/>
                    <a:pt x="2156" y="1"/>
                    <a:pt x="2145" y="1"/>
                  </a:cubicBezTo>
                  <a:close/>
                </a:path>
              </a:pathLst>
            </a:custGeom>
            <a:solidFill>
              <a:srgbClr val="000D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38"/>
            <p:cNvSpPr/>
            <p:nvPr/>
          </p:nvSpPr>
          <p:spPr>
            <a:xfrm>
              <a:off x="7650671" y="2628830"/>
              <a:ext cx="15484" cy="15482"/>
            </a:xfrm>
            <a:custGeom>
              <a:avLst/>
              <a:gdLst/>
              <a:ahLst/>
              <a:cxnLst/>
              <a:rect l="l" t="t" r="r" b="b"/>
              <a:pathLst>
                <a:path w="243" h="243" extrusionOk="0">
                  <a:moveTo>
                    <a:pt x="122" y="0"/>
                  </a:moveTo>
                  <a:cubicBezTo>
                    <a:pt x="56" y="0"/>
                    <a:pt x="1" y="55"/>
                    <a:pt x="1" y="121"/>
                  </a:cubicBezTo>
                  <a:cubicBezTo>
                    <a:pt x="1" y="198"/>
                    <a:pt x="56" y="242"/>
                    <a:pt x="122" y="242"/>
                  </a:cubicBezTo>
                  <a:cubicBezTo>
                    <a:pt x="199" y="242"/>
                    <a:pt x="243" y="198"/>
                    <a:pt x="243" y="121"/>
                  </a:cubicBezTo>
                  <a:cubicBezTo>
                    <a:pt x="243" y="55"/>
                    <a:pt x="199" y="0"/>
                    <a:pt x="122" y="0"/>
                  </a:cubicBezTo>
                  <a:close/>
                </a:path>
              </a:pathLst>
            </a:custGeom>
            <a:solidFill>
              <a:srgbClr val="000D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38"/>
            <p:cNvSpPr/>
            <p:nvPr/>
          </p:nvSpPr>
          <p:spPr>
            <a:xfrm>
              <a:off x="7657681" y="2477447"/>
              <a:ext cx="2166" cy="138129"/>
            </a:xfrm>
            <a:custGeom>
              <a:avLst/>
              <a:gdLst/>
              <a:ahLst/>
              <a:cxnLst/>
              <a:rect l="l" t="t" r="r" b="b"/>
              <a:pathLst>
                <a:path w="34" h="2168" extrusionOk="0">
                  <a:moveTo>
                    <a:pt x="12" y="1"/>
                  </a:moveTo>
                  <a:cubicBezTo>
                    <a:pt x="1" y="1"/>
                    <a:pt x="1" y="12"/>
                    <a:pt x="1" y="23"/>
                  </a:cubicBezTo>
                  <a:lnTo>
                    <a:pt x="1" y="2145"/>
                  </a:lnTo>
                  <a:cubicBezTo>
                    <a:pt x="1" y="2156"/>
                    <a:pt x="1" y="2167"/>
                    <a:pt x="12" y="2167"/>
                  </a:cubicBezTo>
                  <a:cubicBezTo>
                    <a:pt x="23" y="2167"/>
                    <a:pt x="34" y="2156"/>
                    <a:pt x="34" y="2145"/>
                  </a:cubicBezTo>
                  <a:lnTo>
                    <a:pt x="34" y="23"/>
                  </a:lnTo>
                  <a:cubicBezTo>
                    <a:pt x="34" y="12"/>
                    <a:pt x="23" y="1"/>
                    <a:pt x="12" y="1"/>
                  </a:cubicBezTo>
                  <a:close/>
                </a:path>
              </a:pathLst>
            </a:custGeom>
            <a:solidFill>
              <a:srgbClr val="000D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38"/>
            <p:cNvSpPr/>
            <p:nvPr/>
          </p:nvSpPr>
          <p:spPr>
            <a:xfrm>
              <a:off x="7470598" y="2628830"/>
              <a:ext cx="15484" cy="15482"/>
            </a:xfrm>
            <a:custGeom>
              <a:avLst/>
              <a:gdLst/>
              <a:ahLst/>
              <a:cxnLst/>
              <a:rect l="l" t="t" r="r" b="b"/>
              <a:pathLst>
                <a:path w="243" h="243" extrusionOk="0">
                  <a:moveTo>
                    <a:pt x="121" y="0"/>
                  </a:moveTo>
                  <a:cubicBezTo>
                    <a:pt x="55" y="0"/>
                    <a:pt x="0" y="55"/>
                    <a:pt x="0" y="121"/>
                  </a:cubicBezTo>
                  <a:cubicBezTo>
                    <a:pt x="0" y="198"/>
                    <a:pt x="55" y="242"/>
                    <a:pt x="121" y="242"/>
                  </a:cubicBezTo>
                  <a:cubicBezTo>
                    <a:pt x="187" y="242"/>
                    <a:pt x="242" y="198"/>
                    <a:pt x="242" y="121"/>
                  </a:cubicBezTo>
                  <a:cubicBezTo>
                    <a:pt x="242" y="55"/>
                    <a:pt x="187" y="0"/>
                    <a:pt x="121" y="0"/>
                  </a:cubicBezTo>
                  <a:close/>
                </a:path>
              </a:pathLst>
            </a:custGeom>
            <a:solidFill>
              <a:srgbClr val="000D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38"/>
            <p:cNvSpPr/>
            <p:nvPr/>
          </p:nvSpPr>
          <p:spPr>
            <a:xfrm>
              <a:off x="7499336" y="2635838"/>
              <a:ext cx="138081" cy="2166"/>
            </a:xfrm>
            <a:custGeom>
              <a:avLst/>
              <a:gdLst/>
              <a:ahLst/>
              <a:cxnLst/>
              <a:rect l="l" t="t" r="r" b="b"/>
              <a:pathLst>
                <a:path w="2167" h="34" extrusionOk="0">
                  <a:moveTo>
                    <a:pt x="22" y="0"/>
                  </a:moveTo>
                  <a:cubicBezTo>
                    <a:pt x="11" y="0"/>
                    <a:pt x="0" y="0"/>
                    <a:pt x="0" y="11"/>
                  </a:cubicBezTo>
                  <a:cubicBezTo>
                    <a:pt x="0" y="22"/>
                    <a:pt x="11" y="33"/>
                    <a:pt x="22" y="33"/>
                  </a:cubicBezTo>
                  <a:lnTo>
                    <a:pt x="2145" y="33"/>
                  </a:lnTo>
                  <a:cubicBezTo>
                    <a:pt x="2156" y="33"/>
                    <a:pt x="2167" y="22"/>
                    <a:pt x="2167" y="11"/>
                  </a:cubicBezTo>
                  <a:cubicBezTo>
                    <a:pt x="2167" y="0"/>
                    <a:pt x="2156" y="0"/>
                    <a:pt x="2145" y="0"/>
                  </a:cubicBezTo>
                  <a:close/>
                </a:path>
              </a:pathLst>
            </a:custGeom>
            <a:solidFill>
              <a:srgbClr val="000D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38"/>
            <p:cNvSpPr/>
            <p:nvPr/>
          </p:nvSpPr>
          <p:spPr>
            <a:xfrm>
              <a:off x="7470598" y="2809585"/>
              <a:ext cx="15484" cy="15482"/>
            </a:xfrm>
            <a:custGeom>
              <a:avLst/>
              <a:gdLst/>
              <a:ahLst/>
              <a:cxnLst/>
              <a:rect l="l" t="t" r="r" b="b"/>
              <a:pathLst>
                <a:path w="243" h="243" extrusionOk="0">
                  <a:moveTo>
                    <a:pt x="121" y="0"/>
                  </a:moveTo>
                  <a:cubicBezTo>
                    <a:pt x="55" y="0"/>
                    <a:pt x="0" y="55"/>
                    <a:pt x="0" y="121"/>
                  </a:cubicBezTo>
                  <a:cubicBezTo>
                    <a:pt x="0" y="187"/>
                    <a:pt x="55" y="242"/>
                    <a:pt x="121" y="242"/>
                  </a:cubicBezTo>
                  <a:cubicBezTo>
                    <a:pt x="187" y="242"/>
                    <a:pt x="242" y="187"/>
                    <a:pt x="242" y="121"/>
                  </a:cubicBezTo>
                  <a:cubicBezTo>
                    <a:pt x="242" y="55"/>
                    <a:pt x="187" y="0"/>
                    <a:pt x="121" y="0"/>
                  </a:cubicBezTo>
                  <a:close/>
                </a:path>
              </a:pathLst>
            </a:custGeom>
            <a:solidFill>
              <a:srgbClr val="000D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38"/>
            <p:cNvSpPr/>
            <p:nvPr/>
          </p:nvSpPr>
          <p:spPr>
            <a:xfrm>
              <a:off x="7476906" y="2658266"/>
              <a:ext cx="2867" cy="138065"/>
            </a:xfrm>
            <a:custGeom>
              <a:avLst/>
              <a:gdLst/>
              <a:ahLst/>
              <a:cxnLst/>
              <a:rect l="l" t="t" r="r" b="b"/>
              <a:pathLst>
                <a:path w="45" h="2167" extrusionOk="0">
                  <a:moveTo>
                    <a:pt x="22" y="0"/>
                  </a:moveTo>
                  <a:cubicBezTo>
                    <a:pt x="11" y="0"/>
                    <a:pt x="0" y="0"/>
                    <a:pt x="0" y="11"/>
                  </a:cubicBezTo>
                  <a:lnTo>
                    <a:pt x="0" y="2144"/>
                  </a:lnTo>
                  <a:cubicBezTo>
                    <a:pt x="0" y="2155"/>
                    <a:pt x="11" y="2166"/>
                    <a:pt x="22" y="2166"/>
                  </a:cubicBezTo>
                  <a:cubicBezTo>
                    <a:pt x="33" y="2166"/>
                    <a:pt x="44" y="2155"/>
                    <a:pt x="44" y="2144"/>
                  </a:cubicBezTo>
                  <a:lnTo>
                    <a:pt x="44" y="11"/>
                  </a:lnTo>
                  <a:cubicBezTo>
                    <a:pt x="44" y="0"/>
                    <a:pt x="33" y="0"/>
                    <a:pt x="22" y="0"/>
                  </a:cubicBezTo>
                  <a:close/>
                </a:path>
              </a:pathLst>
            </a:custGeom>
            <a:solidFill>
              <a:srgbClr val="000D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38"/>
            <p:cNvSpPr/>
            <p:nvPr/>
          </p:nvSpPr>
          <p:spPr>
            <a:xfrm>
              <a:off x="7289823" y="2809585"/>
              <a:ext cx="15420" cy="15482"/>
            </a:xfrm>
            <a:custGeom>
              <a:avLst/>
              <a:gdLst/>
              <a:ahLst/>
              <a:cxnLst/>
              <a:rect l="l" t="t" r="r" b="b"/>
              <a:pathLst>
                <a:path w="242" h="243" extrusionOk="0">
                  <a:moveTo>
                    <a:pt x="121" y="0"/>
                  </a:moveTo>
                  <a:cubicBezTo>
                    <a:pt x="55" y="0"/>
                    <a:pt x="0" y="55"/>
                    <a:pt x="0" y="121"/>
                  </a:cubicBezTo>
                  <a:cubicBezTo>
                    <a:pt x="0" y="187"/>
                    <a:pt x="55" y="242"/>
                    <a:pt x="121" y="242"/>
                  </a:cubicBezTo>
                  <a:cubicBezTo>
                    <a:pt x="187" y="242"/>
                    <a:pt x="242" y="187"/>
                    <a:pt x="242" y="121"/>
                  </a:cubicBezTo>
                  <a:cubicBezTo>
                    <a:pt x="242" y="55"/>
                    <a:pt x="187" y="0"/>
                    <a:pt x="121" y="0"/>
                  </a:cubicBezTo>
                  <a:close/>
                </a:path>
              </a:pathLst>
            </a:custGeom>
            <a:solidFill>
              <a:srgbClr val="000D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38"/>
            <p:cNvSpPr/>
            <p:nvPr/>
          </p:nvSpPr>
          <p:spPr>
            <a:xfrm>
              <a:off x="7318497" y="2815893"/>
              <a:ext cx="138846" cy="2867"/>
            </a:xfrm>
            <a:custGeom>
              <a:avLst/>
              <a:gdLst/>
              <a:ahLst/>
              <a:cxnLst/>
              <a:rect l="l" t="t" r="r" b="b"/>
              <a:pathLst>
                <a:path w="2179" h="45" extrusionOk="0">
                  <a:moveTo>
                    <a:pt x="23" y="0"/>
                  </a:moveTo>
                  <a:cubicBezTo>
                    <a:pt x="12" y="0"/>
                    <a:pt x="1" y="11"/>
                    <a:pt x="1" y="22"/>
                  </a:cubicBezTo>
                  <a:cubicBezTo>
                    <a:pt x="1" y="33"/>
                    <a:pt x="12" y="44"/>
                    <a:pt x="23" y="44"/>
                  </a:cubicBezTo>
                  <a:lnTo>
                    <a:pt x="2156" y="44"/>
                  </a:lnTo>
                  <a:cubicBezTo>
                    <a:pt x="2167" y="44"/>
                    <a:pt x="2178" y="33"/>
                    <a:pt x="2178" y="22"/>
                  </a:cubicBezTo>
                  <a:cubicBezTo>
                    <a:pt x="2178" y="11"/>
                    <a:pt x="2167" y="0"/>
                    <a:pt x="2156" y="0"/>
                  </a:cubicBezTo>
                  <a:close/>
                </a:path>
              </a:pathLst>
            </a:custGeom>
            <a:solidFill>
              <a:srgbClr val="000D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38"/>
            <p:cNvSpPr/>
            <p:nvPr/>
          </p:nvSpPr>
          <p:spPr>
            <a:xfrm>
              <a:off x="7289823" y="2990340"/>
              <a:ext cx="15420" cy="15482"/>
            </a:xfrm>
            <a:custGeom>
              <a:avLst/>
              <a:gdLst/>
              <a:ahLst/>
              <a:cxnLst/>
              <a:rect l="l" t="t" r="r" b="b"/>
              <a:pathLst>
                <a:path w="242" h="243" extrusionOk="0">
                  <a:moveTo>
                    <a:pt x="121" y="1"/>
                  </a:moveTo>
                  <a:cubicBezTo>
                    <a:pt x="55" y="1"/>
                    <a:pt x="0" y="45"/>
                    <a:pt x="0" y="122"/>
                  </a:cubicBezTo>
                  <a:cubicBezTo>
                    <a:pt x="0" y="188"/>
                    <a:pt x="55" y="243"/>
                    <a:pt x="121" y="243"/>
                  </a:cubicBezTo>
                  <a:cubicBezTo>
                    <a:pt x="187" y="243"/>
                    <a:pt x="242" y="188"/>
                    <a:pt x="242" y="122"/>
                  </a:cubicBezTo>
                  <a:cubicBezTo>
                    <a:pt x="242" y="45"/>
                    <a:pt x="187" y="1"/>
                    <a:pt x="121" y="1"/>
                  </a:cubicBezTo>
                  <a:close/>
                </a:path>
              </a:pathLst>
            </a:custGeom>
            <a:solidFill>
              <a:srgbClr val="000D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38"/>
            <p:cNvSpPr/>
            <p:nvPr/>
          </p:nvSpPr>
          <p:spPr>
            <a:xfrm>
              <a:off x="7296131" y="2838320"/>
              <a:ext cx="2867" cy="138065"/>
            </a:xfrm>
            <a:custGeom>
              <a:avLst/>
              <a:gdLst/>
              <a:ahLst/>
              <a:cxnLst/>
              <a:rect l="l" t="t" r="r" b="b"/>
              <a:pathLst>
                <a:path w="45" h="2167" extrusionOk="0">
                  <a:moveTo>
                    <a:pt x="22" y="0"/>
                  </a:moveTo>
                  <a:cubicBezTo>
                    <a:pt x="11" y="0"/>
                    <a:pt x="0" y="11"/>
                    <a:pt x="0" y="22"/>
                  </a:cubicBezTo>
                  <a:lnTo>
                    <a:pt x="0" y="2156"/>
                  </a:lnTo>
                  <a:cubicBezTo>
                    <a:pt x="0" y="2156"/>
                    <a:pt x="11" y="2167"/>
                    <a:pt x="22" y="2167"/>
                  </a:cubicBezTo>
                  <a:cubicBezTo>
                    <a:pt x="33" y="2167"/>
                    <a:pt x="44" y="2156"/>
                    <a:pt x="44" y="2156"/>
                  </a:cubicBezTo>
                  <a:lnTo>
                    <a:pt x="44" y="22"/>
                  </a:lnTo>
                  <a:cubicBezTo>
                    <a:pt x="44" y="11"/>
                    <a:pt x="33" y="0"/>
                    <a:pt x="22" y="0"/>
                  </a:cubicBezTo>
                  <a:close/>
                </a:path>
              </a:pathLst>
            </a:custGeom>
            <a:solidFill>
              <a:srgbClr val="000D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38"/>
            <p:cNvSpPr/>
            <p:nvPr/>
          </p:nvSpPr>
          <p:spPr>
            <a:xfrm>
              <a:off x="7289823" y="3170395"/>
              <a:ext cx="15420" cy="15482"/>
            </a:xfrm>
            <a:custGeom>
              <a:avLst/>
              <a:gdLst/>
              <a:ahLst/>
              <a:cxnLst/>
              <a:rect l="l" t="t" r="r" b="b"/>
              <a:pathLst>
                <a:path w="242" h="243" extrusionOk="0">
                  <a:moveTo>
                    <a:pt x="121" y="1"/>
                  </a:moveTo>
                  <a:cubicBezTo>
                    <a:pt x="55" y="1"/>
                    <a:pt x="0" y="56"/>
                    <a:pt x="0" y="122"/>
                  </a:cubicBezTo>
                  <a:cubicBezTo>
                    <a:pt x="0" y="188"/>
                    <a:pt x="55" y="243"/>
                    <a:pt x="121" y="243"/>
                  </a:cubicBezTo>
                  <a:cubicBezTo>
                    <a:pt x="187" y="243"/>
                    <a:pt x="242" y="188"/>
                    <a:pt x="242" y="122"/>
                  </a:cubicBezTo>
                  <a:cubicBezTo>
                    <a:pt x="242" y="56"/>
                    <a:pt x="187" y="1"/>
                    <a:pt x="121" y="1"/>
                  </a:cubicBezTo>
                  <a:close/>
                </a:path>
              </a:pathLst>
            </a:custGeom>
            <a:solidFill>
              <a:srgbClr val="000D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38"/>
            <p:cNvSpPr/>
            <p:nvPr/>
          </p:nvSpPr>
          <p:spPr>
            <a:xfrm>
              <a:off x="7296131" y="3019075"/>
              <a:ext cx="2867" cy="138065"/>
            </a:xfrm>
            <a:custGeom>
              <a:avLst/>
              <a:gdLst/>
              <a:ahLst/>
              <a:cxnLst/>
              <a:rect l="l" t="t" r="r" b="b"/>
              <a:pathLst>
                <a:path w="45" h="2167" extrusionOk="0">
                  <a:moveTo>
                    <a:pt x="22" y="1"/>
                  </a:moveTo>
                  <a:cubicBezTo>
                    <a:pt x="11" y="1"/>
                    <a:pt x="0" y="12"/>
                    <a:pt x="0" y="23"/>
                  </a:cubicBezTo>
                  <a:lnTo>
                    <a:pt x="0" y="2145"/>
                  </a:lnTo>
                  <a:cubicBezTo>
                    <a:pt x="0" y="2156"/>
                    <a:pt x="11" y="2167"/>
                    <a:pt x="22" y="2167"/>
                  </a:cubicBezTo>
                  <a:cubicBezTo>
                    <a:pt x="33" y="2167"/>
                    <a:pt x="44" y="2156"/>
                    <a:pt x="44" y="2145"/>
                  </a:cubicBezTo>
                  <a:lnTo>
                    <a:pt x="44" y="23"/>
                  </a:lnTo>
                  <a:cubicBezTo>
                    <a:pt x="44" y="12"/>
                    <a:pt x="33" y="1"/>
                    <a:pt x="22" y="1"/>
                  </a:cubicBezTo>
                  <a:close/>
                </a:path>
              </a:pathLst>
            </a:custGeom>
            <a:solidFill>
              <a:srgbClr val="000D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38"/>
            <p:cNvSpPr/>
            <p:nvPr/>
          </p:nvSpPr>
          <p:spPr>
            <a:xfrm>
              <a:off x="7109686" y="3170395"/>
              <a:ext cx="15484" cy="15482"/>
            </a:xfrm>
            <a:custGeom>
              <a:avLst/>
              <a:gdLst/>
              <a:ahLst/>
              <a:cxnLst/>
              <a:rect l="l" t="t" r="r" b="b"/>
              <a:pathLst>
                <a:path w="243" h="243" extrusionOk="0">
                  <a:moveTo>
                    <a:pt x="122" y="1"/>
                  </a:moveTo>
                  <a:cubicBezTo>
                    <a:pt x="45" y="1"/>
                    <a:pt x="1" y="56"/>
                    <a:pt x="1" y="122"/>
                  </a:cubicBezTo>
                  <a:cubicBezTo>
                    <a:pt x="1" y="188"/>
                    <a:pt x="45" y="243"/>
                    <a:pt x="122" y="243"/>
                  </a:cubicBezTo>
                  <a:cubicBezTo>
                    <a:pt x="188" y="243"/>
                    <a:pt x="243" y="188"/>
                    <a:pt x="243" y="122"/>
                  </a:cubicBezTo>
                  <a:cubicBezTo>
                    <a:pt x="243" y="56"/>
                    <a:pt x="188" y="1"/>
                    <a:pt x="122" y="1"/>
                  </a:cubicBezTo>
                  <a:close/>
                </a:path>
              </a:pathLst>
            </a:custGeom>
            <a:solidFill>
              <a:srgbClr val="000D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38"/>
            <p:cNvSpPr/>
            <p:nvPr/>
          </p:nvSpPr>
          <p:spPr>
            <a:xfrm>
              <a:off x="7138424" y="3176702"/>
              <a:ext cx="138145" cy="2867"/>
            </a:xfrm>
            <a:custGeom>
              <a:avLst/>
              <a:gdLst/>
              <a:ahLst/>
              <a:cxnLst/>
              <a:rect l="l" t="t" r="r" b="b"/>
              <a:pathLst>
                <a:path w="2168" h="45" extrusionOk="0">
                  <a:moveTo>
                    <a:pt x="12" y="1"/>
                  </a:moveTo>
                  <a:cubicBezTo>
                    <a:pt x="12" y="1"/>
                    <a:pt x="1" y="12"/>
                    <a:pt x="1" y="23"/>
                  </a:cubicBezTo>
                  <a:cubicBezTo>
                    <a:pt x="1" y="34"/>
                    <a:pt x="12" y="45"/>
                    <a:pt x="12" y="45"/>
                  </a:cubicBezTo>
                  <a:lnTo>
                    <a:pt x="2145" y="45"/>
                  </a:lnTo>
                  <a:cubicBezTo>
                    <a:pt x="2156" y="45"/>
                    <a:pt x="2167" y="34"/>
                    <a:pt x="2167" y="23"/>
                  </a:cubicBezTo>
                  <a:cubicBezTo>
                    <a:pt x="2167" y="12"/>
                    <a:pt x="2156" y="1"/>
                    <a:pt x="2145" y="1"/>
                  </a:cubicBezTo>
                  <a:close/>
                </a:path>
              </a:pathLst>
            </a:custGeom>
            <a:solidFill>
              <a:srgbClr val="000D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38"/>
            <p:cNvSpPr/>
            <p:nvPr/>
          </p:nvSpPr>
          <p:spPr>
            <a:xfrm>
              <a:off x="6928911" y="3170395"/>
              <a:ext cx="15484" cy="15482"/>
            </a:xfrm>
            <a:custGeom>
              <a:avLst/>
              <a:gdLst/>
              <a:ahLst/>
              <a:cxnLst/>
              <a:rect l="l" t="t" r="r" b="b"/>
              <a:pathLst>
                <a:path w="243" h="243" extrusionOk="0">
                  <a:moveTo>
                    <a:pt x="121" y="1"/>
                  </a:moveTo>
                  <a:cubicBezTo>
                    <a:pt x="56" y="1"/>
                    <a:pt x="1" y="56"/>
                    <a:pt x="1" y="122"/>
                  </a:cubicBezTo>
                  <a:cubicBezTo>
                    <a:pt x="1" y="188"/>
                    <a:pt x="56" y="243"/>
                    <a:pt x="121" y="243"/>
                  </a:cubicBezTo>
                  <a:cubicBezTo>
                    <a:pt x="187" y="243"/>
                    <a:pt x="242" y="188"/>
                    <a:pt x="242" y="122"/>
                  </a:cubicBezTo>
                  <a:cubicBezTo>
                    <a:pt x="242" y="56"/>
                    <a:pt x="187" y="1"/>
                    <a:pt x="121" y="1"/>
                  </a:cubicBezTo>
                  <a:close/>
                </a:path>
              </a:pathLst>
            </a:custGeom>
            <a:solidFill>
              <a:srgbClr val="000D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38"/>
            <p:cNvSpPr/>
            <p:nvPr/>
          </p:nvSpPr>
          <p:spPr>
            <a:xfrm>
              <a:off x="6957649" y="3176702"/>
              <a:ext cx="138081" cy="2867"/>
            </a:xfrm>
            <a:custGeom>
              <a:avLst/>
              <a:gdLst/>
              <a:ahLst/>
              <a:cxnLst/>
              <a:rect l="l" t="t" r="r" b="b"/>
              <a:pathLst>
                <a:path w="2167" h="45" extrusionOk="0">
                  <a:moveTo>
                    <a:pt x="22" y="1"/>
                  </a:moveTo>
                  <a:cubicBezTo>
                    <a:pt x="11" y="1"/>
                    <a:pt x="0" y="12"/>
                    <a:pt x="0" y="23"/>
                  </a:cubicBezTo>
                  <a:cubicBezTo>
                    <a:pt x="0" y="34"/>
                    <a:pt x="11" y="45"/>
                    <a:pt x="22" y="45"/>
                  </a:cubicBezTo>
                  <a:lnTo>
                    <a:pt x="2145" y="45"/>
                  </a:lnTo>
                  <a:cubicBezTo>
                    <a:pt x="2156" y="45"/>
                    <a:pt x="2167" y="34"/>
                    <a:pt x="2167" y="23"/>
                  </a:cubicBezTo>
                  <a:cubicBezTo>
                    <a:pt x="2167" y="12"/>
                    <a:pt x="2156" y="1"/>
                    <a:pt x="2145" y="1"/>
                  </a:cubicBezTo>
                  <a:close/>
                </a:path>
              </a:pathLst>
            </a:custGeom>
            <a:solidFill>
              <a:srgbClr val="000D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38"/>
            <p:cNvSpPr/>
            <p:nvPr/>
          </p:nvSpPr>
          <p:spPr>
            <a:xfrm>
              <a:off x="6748136" y="3170395"/>
              <a:ext cx="15484" cy="15482"/>
            </a:xfrm>
            <a:custGeom>
              <a:avLst/>
              <a:gdLst/>
              <a:ahLst/>
              <a:cxnLst/>
              <a:rect l="l" t="t" r="r" b="b"/>
              <a:pathLst>
                <a:path w="243" h="243" extrusionOk="0">
                  <a:moveTo>
                    <a:pt x="121" y="1"/>
                  </a:moveTo>
                  <a:cubicBezTo>
                    <a:pt x="55" y="1"/>
                    <a:pt x="0" y="56"/>
                    <a:pt x="0" y="122"/>
                  </a:cubicBezTo>
                  <a:cubicBezTo>
                    <a:pt x="0" y="188"/>
                    <a:pt x="55" y="243"/>
                    <a:pt x="121" y="243"/>
                  </a:cubicBezTo>
                  <a:cubicBezTo>
                    <a:pt x="187" y="243"/>
                    <a:pt x="242" y="188"/>
                    <a:pt x="242" y="122"/>
                  </a:cubicBezTo>
                  <a:cubicBezTo>
                    <a:pt x="242" y="56"/>
                    <a:pt x="187" y="1"/>
                    <a:pt x="121" y="1"/>
                  </a:cubicBezTo>
                  <a:close/>
                </a:path>
              </a:pathLst>
            </a:custGeom>
            <a:solidFill>
              <a:srgbClr val="000D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38"/>
            <p:cNvSpPr/>
            <p:nvPr/>
          </p:nvSpPr>
          <p:spPr>
            <a:xfrm>
              <a:off x="6567999" y="3170395"/>
              <a:ext cx="15484" cy="15482"/>
            </a:xfrm>
            <a:custGeom>
              <a:avLst/>
              <a:gdLst/>
              <a:ahLst/>
              <a:cxnLst/>
              <a:rect l="l" t="t" r="r" b="b"/>
              <a:pathLst>
                <a:path w="243" h="243" extrusionOk="0">
                  <a:moveTo>
                    <a:pt x="122" y="1"/>
                  </a:moveTo>
                  <a:cubicBezTo>
                    <a:pt x="56" y="1"/>
                    <a:pt x="1" y="56"/>
                    <a:pt x="1" y="122"/>
                  </a:cubicBezTo>
                  <a:cubicBezTo>
                    <a:pt x="1" y="188"/>
                    <a:pt x="56" y="243"/>
                    <a:pt x="122" y="243"/>
                  </a:cubicBezTo>
                  <a:cubicBezTo>
                    <a:pt x="188" y="243"/>
                    <a:pt x="243" y="188"/>
                    <a:pt x="243" y="122"/>
                  </a:cubicBezTo>
                  <a:cubicBezTo>
                    <a:pt x="243" y="56"/>
                    <a:pt x="188" y="1"/>
                    <a:pt x="122" y="1"/>
                  </a:cubicBezTo>
                  <a:close/>
                </a:path>
              </a:pathLst>
            </a:custGeom>
            <a:solidFill>
              <a:srgbClr val="000D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38"/>
            <p:cNvSpPr/>
            <p:nvPr/>
          </p:nvSpPr>
          <p:spPr>
            <a:xfrm>
              <a:off x="6596737" y="3176702"/>
              <a:ext cx="138145" cy="2867"/>
            </a:xfrm>
            <a:custGeom>
              <a:avLst/>
              <a:gdLst/>
              <a:ahLst/>
              <a:cxnLst/>
              <a:rect l="l" t="t" r="r" b="b"/>
              <a:pathLst>
                <a:path w="2168" h="45" extrusionOk="0">
                  <a:moveTo>
                    <a:pt x="23" y="1"/>
                  </a:moveTo>
                  <a:cubicBezTo>
                    <a:pt x="12" y="1"/>
                    <a:pt x="1" y="12"/>
                    <a:pt x="1" y="23"/>
                  </a:cubicBezTo>
                  <a:cubicBezTo>
                    <a:pt x="1" y="34"/>
                    <a:pt x="12" y="45"/>
                    <a:pt x="23" y="45"/>
                  </a:cubicBezTo>
                  <a:lnTo>
                    <a:pt x="2145" y="45"/>
                  </a:lnTo>
                  <a:cubicBezTo>
                    <a:pt x="2156" y="45"/>
                    <a:pt x="2167" y="34"/>
                    <a:pt x="2167" y="23"/>
                  </a:cubicBezTo>
                  <a:cubicBezTo>
                    <a:pt x="2167" y="12"/>
                    <a:pt x="2156" y="1"/>
                    <a:pt x="2145" y="1"/>
                  </a:cubicBezTo>
                  <a:close/>
                </a:path>
              </a:pathLst>
            </a:custGeom>
            <a:solidFill>
              <a:srgbClr val="000D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38"/>
            <p:cNvSpPr/>
            <p:nvPr/>
          </p:nvSpPr>
          <p:spPr>
            <a:xfrm>
              <a:off x="7650671" y="3351213"/>
              <a:ext cx="15484" cy="15482"/>
            </a:xfrm>
            <a:custGeom>
              <a:avLst/>
              <a:gdLst/>
              <a:ahLst/>
              <a:cxnLst/>
              <a:rect l="l" t="t" r="r" b="b"/>
              <a:pathLst>
                <a:path w="243" h="243" extrusionOk="0">
                  <a:moveTo>
                    <a:pt x="122" y="0"/>
                  </a:moveTo>
                  <a:cubicBezTo>
                    <a:pt x="56" y="0"/>
                    <a:pt x="1" y="55"/>
                    <a:pt x="1" y="121"/>
                  </a:cubicBezTo>
                  <a:cubicBezTo>
                    <a:pt x="1" y="187"/>
                    <a:pt x="56" y="242"/>
                    <a:pt x="122" y="242"/>
                  </a:cubicBezTo>
                  <a:cubicBezTo>
                    <a:pt x="199" y="242"/>
                    <a:pt x="243" y="187"/>
                    <a:pt x="243" y="121"/>
                  </a:cubicBezTo>
                  <a:cubicBezTo>
                    <a:pt x="243" y="55"/>
                    <a:pt x="199" y="0"/>
                    <a:pt x="122" y="0"/>
                  </a:cubicBezTo>
                  <a:close/>
                </a:path>
              </a:pathLst>
            </a:custGeom>
            <a:solidFill>
              <a:srgbClr val="000D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38"/>
            <p:cNvSpPr/>
            <p:nvPr/>
          </p:nvSpPr>
          <p:spPr>
            <a:xfrm>
              <a:off x="7470598" y="3351213"/>
              <a:ext cx="15484" cy="15482"/>
            </a:xfrm>
            <a:custGeom>
              <a:avLst/>
              <a:gdLst/>
              <a:ahLst/>
              <a:cxnLst/>
              <a:rect l="l" t="t" r="r" b="b"/>
              <a:pathLst>
                <a:path w="243" h="243" extrusionOk="0">
                  <a:moveTo>
                    <a:pt x="121" y="0"/>
                  </a:moveTo>
                  <a:cubicBezTo>
                    <a:pt x="55" y="0"/>
                    <a:pt x="0" y="55"/>
                    <a:pt x="0" y="121"/>
                  </a:cubicBezTo>
                  <a:cubicBezTo>
                    <a:pt x="0" y="187"/>
                    <a:pt x="55" y="242"/>
                    <a:pt x="121" y="242"/>
                  </a:cubicBezTo>
                  <a:cubicBezTo>
                    <a:pt x="187" y="242"/>
                    <a:pt x="242" y="187"/>
                    <a:pt x="242" y="121"/>
                  </a:cubicBezTo>
                  <a:cubicBezTo>
                    <a:pt x="242" y="55"/>
                    <a:pt x="187" y="0"/>
                    <a:pt x="121" y="0"/>
                  </a:cubicBezTo>
                  <a:close/>
                </a:path>
              </a:pathLst>
            </a:custGeom>
            <a:solidFill>
              <a:srgbClr val="000D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38"/>
            <p:cNvSpPr/>
            <p:nvPr/>
          </p:nvSpPr>
          <p:spPr>
            <a:xfrm>
              <a:off x="7499336" y="3357521"/>
              <a:ext cx="138081" cy="2867"/>
            </a:xfrm>
            <a:custGeom>
              <a:avLst/>
              <a:gdLst/>
              <a:ahLst/>
              <a:cxnLst/>
              <a:rect l="l" t="t" r="r" b="b"/>
              <a:pathLst>
                <a:path w="2167" h="45" extrusionOk="0">
                  <a:moveTo>
                    <a:pt x="22" y="0"/>
                  </a:moveTo>
                  <a:cubicBezTo>
                    <a:pt x="11" y="0"/>
                    <a:pt x="0" y="11"/>
                    <a:pt x="0" y="22"/>
                  </a:cubicBezTo>
                  <a:cubicBezTo>
                    <a:pt x="0" y="33"/>
                    <a:pt x="11" y="44"/>
                    <a:pt x="22" y="44"/>
                  </a:cubicBezTo>
                  <a:lnTo>
                    <a:pt x="2145" y="44"/>
                  </a:lnTo>
                  <a:cubicBezTo>
                    <a:pt x="2156" y="44"/>
                    <a:pt x="2167" y="33"/>
                    <a:pt x="2167" y="22"/>
                  </a:cubicBezTo>
                  <a:cubicBezTo>
                    <a:pt x="2167" y="11"/>
                    <a:pt x="2156" y="0"/>
                    <a:pt x="2145" y="0"/>
                  </a:cubicBezTo>
                  <a:close/>
                </a:path>
              </a:pathLst>
            </a:custGeom>
            <a:solidFill>
              <a:srgbClr val="000D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38"/>
            <p:cNvSpPr/>
            <p:nvPr/>
          </p:nvSpPr>
          <p:spPr>
            <a:xfrm>
              <a:off x="7289823" y="3351213"/>
              <a:ext cx="15420" cy="15482"/>
            </a:xfrm>
            <a:custGeom>
              <a:avLst/>
              <a:gdLst/>
              <a:ahLst/>
              <a:cxnLst/>
              <a:rect l="l" t="t" r="r" b="b"/>
              <a:pathLst>
                <a:path w="242" h="243" extrusionOk="0">
                  <a:moveTo>
                    <a:pt x="121" y="0"/>
                  </a:moveTo>
                  <a:cubicBezTo>
                    <a:pt x="55" y="0"/>
                    <a:pt x="0" y="55"/>
                    <a:pt x="0" y="121"/>
                  </a:cubicBezTo>
                  <a:cubicBezTo>
                    <a:pt x="0" y="187"/>
                    <a:pt x="55" y="242"/>
                    <a:pt x="121" y="242"/>
                  </a:cubicBezTo>
                  <a:cubicBezTo>
                    <a:pt x="187" y="242"/>
                    <a:pt x="242" y="187"/>
                    <a:pt x="242" y="121"/>
                  </a:cubicBezTo>
                  <a:cubicBezTo>
                    <a:pt x="242" y="55"/>
                    <a:pt x="187" y="0"/>
                    <a:pt x="121" y="0"/>
                  </a:cubicBezTo>
                  <a:close/>
                </a:path>
              </a:pathLst>
            </a:custGeom>
            <a:solidFill>
              <a:srgbClr val="000D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38"/>
            <p:cNvSpPr/>
            <p:nvPr/>
          </p:nvSpPr>
          <p:spPr>
            <a:xfrm>
              <a:off x="7318497" y="3357521"/>
              <a:ext cx="138846" cy="2867"/>
            </a:xfrm>
            <a:custGeom>
              <a:avLst/>
              <a:gdLst/>
              <a:ahLst/>
              <a:cxnLst/>
              <a:rect l="l" t="t" r="r" b="b"/>
              <a:pathLst>
                <a:path w="2179" h="45" extrusionOk="0">
                  <a:moveTo>
                    <a:pt x="23" y="0"/>
                  </a:moveTo>
                  <a:cubicBezTo>
                    <a:pt x="12" y="0"/>
                    <a:pt x="1" y="11"/>
                    <a:pt x="1" y="22"/>
                  </a:cubicBezTo>
                  <a:cubicBezTo>
                    <a:pt x="1" y="33"/>
                    <a:pt x="12" y="44"/>
                    <a:pt x="23" y="44"/>
                  </a:cubicBezTo>
                  <a:lnTo>
                    <a:pt x="2156" y="44"/>
                  </a:lnTo>
                  <a:cubicBezTo>
                    <a:pt x="2167" y="44"/>
                    <a:pt x="2178" y="33"/>
                    <a:pt x="2178" y="22"/>
                  </a:cubicBezTo>
                  <a:cubicBezTo>
                    <a:pt x="2178" y="11"/>
                    <a:pt x="2167" y="0"/>
                    <a:pt x="2156" y="0"/>
                  </a:cubicBezTo>
                  <a:close/>
                </a:path>
              </a:pathLst>
            </a:custGeom>
            <a:solidFill>
              <a:srgbClr val="000D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38"/>
            <p:cNvSpPr/>
            <p:nvPr/>
          </p:nvSpPr>
          <p:spPr>
            <a:xfrm>
              <a:off x="7109686" y="3351213"/>
              <a:ext cx="15484" cy="15482"/>
            </a:xfrm>
            <a:custGeom>
              <a:avLst/>
              <a:gdLst/>
              <a:ahLst/>
              <a:cxnLst/>
              <a:rect l="l" t="t" r="r" b="b"/>
              <a:pathLst>
                <a:path w="243" h="243" extrusionOk="0">
                  <a:moveTo>
                    <a:pt x="122" y="0"/>
                  </a:moveTo>
                  <a:cubicBezTo>
                    <a:pt x="45" y="0"/>
                    <a:pt x="1" y="55"/>
                    <a:pt x="1" y="121"/>
                  </a:cubicBezTo>
                  <a:cubicBezTo>
                    <a:pt x="1" y="187"/>
                    <a:pt x="45" y="242"/>
                    <a:pt x="122" y="242"/>
                  </a:cubicBezTo>
                  <a:cubicBezTo>
                    <a:pt x="188" y="242"/>
                    <a:pt x="243" y="187"/>
                    <a:pt x="243" y="121"/>
                  </a:cubicBezTo>
                  <a:cubicBezTo>
                    <a:pt x="243" y="55"/>
                    <a:pt x="188" y="0"/>
                    <a:pt x="122" y="0"/>
                  </a:cubicBezTo>
                  <a:close/>
                </a:path>
              </a:pathLst>
            </a:custGeom>
            <a:solidFill>
              <a:srgbClr val="000D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38"/>
            <p:cNvSpPr/>
            <p:nvPr/>
          </p:nvSpPr>
          <p:spPr>
            <a:xfrm>
              <a:off x="7138424" y="3357521"/>
              <a:ext cx="138145" cy="2867"/>
            </a:xfrm>
            <a:custGeom>
              <a:avLst/>
              <a:gdLst/>
              <a:ahLst/>
              <a:cxnLst/>
              <a:rect l="l" t="t" r="r" b="b"/>
              <a:pathLst>
                <a:path w="2168" h="45" extrusionOk="0">
                  <a:moveTo>
                    <a:pt x="12" y="0"/>
                  </a:moveTo>
                  <a:cubicBezTo>
                    <a:pt x="12" y="0"/>
                    <a:pt x="1" y="11"/>
                    <a:pt x="1" y="22"/>
                  </a:cubicBezTo>
                  <a:cubicBezTo>
                    <a:pt x="1" y="33"/>
                    <a:pt x="12" y="44"/>
                    <a:pt x="12" y="44"/>
                  </a:cubicBezTo>
                  <a:lnTo>
                    <a:pt x="2145" y="44"/>
                  </a:lnTo>
                  <a:cubicBezTo>
                    <a:pt x="2156" y="44"/>
                    <a:pt x="2167" y="33"/>
                    <a:pt x="2167" y="22"/>
                  </a:cubicBezTo>
                  <a:cubicBezTo>
                    <a:pt x="2167" y="11"/>
                    <a:pt x="2156" y="0"/>
                    <a:pt x="2145" y="0"/>
                  </a:cubicBezTo>
                  <a:close/>
                </a:path>
              </a:pathLst>
            </a:custGeom>
            <a:solidFill>
              <a:srgbClr val="000D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38"/>
            <p:cNvSpPr/>
            <p:nvPr/>
          </p:nvSpPr>
          <p:spPr>
            <a:xfrm>
              <a:off x="7115994" y="3199129"/>
              <a:ext cx="2166" cy="138129"/>
            </a:xfrm>
            <a:custGeom>
              <a:avLst/>
              <a:gdLst/>
              <a:ahLst/>
              <a:cxnLst/>
              <a:rect l="l" t="t" r="r" b="b"/>
              <a:pathLst>
                <a:path w="34" h="2168" extrusionOk="0">
                  <a:moveTo>
                    <a:pt x="23" y="1"/>
                  </a:moveTo>
                  <a:cubicBezTo>
                    <a:pt x="12" y="1"/>
                    <a:pt x="1" y="12"/>
                    <a:pt x="1" y="23"/>
                  </a:cubicBezTo>
                  <a:lnTo>
                    <a:pt x="1" y="2156"/>
                  </a:lnTo>
                  <a:cubicBezTo>
                    <a:pt x="1" y="2167"/>
                    <a:pt x="12" y="2167"/>
                    <a:pt x="23" y="2167"/>
                  </a:cubicBezTo>
                  <a:cubicBezTo>
                    <a:pt x="34" y="2167"/>
                    <a:pt x="34" y="2167"/>
                    <a:pt x="34" y="2156"/>
                  </a:cubicBezTo>
                  <a:lnTo>
                    <a:pt x="34" y="23"/>
                  </a:lnTo>
                  <a:cubicBezTo>
                    <a:pt x="34" y="12"/>
                    <a:pt x="34" y="1"/>
                    <a:pt x="23" y="1"/>
                  </a:cubicBezTo>
                  <a:close/>
                </a:path>
              </a:pathLst>
            </a:custGeom>
            <a:solidFill>
              <a:srgbClr val="000D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38"/>
            <p:cNvSpPr/>
            <p:nvPr/>
          </p:nvSpPr>
          <p:spPr>
            <a:xfrm>
              <a:off x="6928911" y="3351213"/>
              <a:ext cx="15484" cy="15482"/>
            </a:xfrm>
            <a:custGeom>
              <a:avLst/>
              <a:gdLst/>
              <a:ahLst/>
              <a:cxnLst/>
              <a:rect l="l" t="t" r="r" b="b"/>
              <a:pathLst>
                <a:path w="243" h="243" extrusionOk="0">
                  <a:moveTo>
                    <a:pt x="121" y="0"/>
                  </a:moveTo>
                  <a:cubicBezTo>
                    <a:pt x="56" y="0"/>
                    <a:pt x="1" y="55"/>
                    <a:pt x="1" y="121"/>
                  </a:cubicBezTo>
                  <a:cubicBezTo>
                    <a:pt x="1" y="187"/>
                    <a:pt x="56" y="242"/>
                    <a:pt x="121" y="242"/>
                  </a:cubicBezTo>
                  <a:cubicBezTo>
                    <a:pt x="187" y="242"/>
                    <a:pt x="242" y="187"/>
                    <a:pt x="242" y="121"/>
                  </a:cubicBezTo>
                  <a:cubicBezTo>
                    <a:pt x="242" y="55"/>
                    <a:pt x="187" y="0"/>
                    <a:pt x="121" y="0"/>
                  </a:cubicBezTo>
                  <a:close/>
                </a:path>
              </a:pathLst>
            </a:custGeom>
            <a:solidFill>
              <a:srgbClr val="000D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38"/>
            <p:cNvSpPr/>
            <p:nvPr/>
          </p:nvSpPr>
          <p:spPr>
            <a:xfrm>
              <a:off x="6957649" y="3357521"/>
              <a:ext cx="138081" cy="2867"/>
            </a:xfrm>
            <a:custGeom>
              <a:avLst/>
              <a:gdLst/>
              <a:ahLst/>
              <a:cxnLst/>
              <a:rect l="l" t="t" r="r" b="b"/>
              <a:pathLst>
                <a:path w="2167" h="45" extrusionOk="0">
                  <a:moveTo>
                    <a:pt x="22" y="0"/>
                  </a:moveTo>
                  <a:cubicBezTo>
                    <a:pt x="11" y="0"/>
                    <a:pt x="0" y="11"/>
                    <a:pt x="0" y="22"/>
                  </a:cubicBezTo>
                  <a:cubicBezTo>
                    <a:pt x="0" y="33"/>
                    <a:pt x="11" y="44"/>
                    <a:pt x="22" y="44"/>
                  </a:cubicBezTo>
                  <a:lnTo>
                    <a:pt x="2145" y="44"/>
                  </a:lnTo>
                  <a:cubicBezTo>
                    <a:pt x="2156" y="44"/>
                    <a:pt x="2167" y="33"/>
                    <a:pt x="2167" y="22"/>
                  </a:cubicBezTo>
                  <a:cubicBezTo>
                    <a:pt x="2167" y="11"/>
                    <a:pt x="2156" y="0"/>
                    <a:pt x="2145" y="0"/>
                  </a:cubicBezTo>
                  <a:close/>
                </a:path>
              </a:pathLst>
            </a:custGeom>
            <a:solidFill>
              <a:srgbClr val="000D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38"/>
            <p:cNvSpPr/>
            <p:nvPr/>
          </p:nvSpPr>
          <p:spPr>
            <a:xfrm>
              <a:off x="6935219" y="3199129"/>
              <a:ext cx="2867" cy="138129"/>
            </a:xfrm>
            <a:custGeom>
              <a:avLst/>
              <a:gdLst/>
              <a:ahLst/>
              <a:cxnLst/>
              <a:rect l="l" t="t" r="r" b="b"/>
              <a:pathLst>
                <a:path w="45" h="2168" extrusionOk="0">
                  <a:moveTo>
                    <a:pt x="22" y="1"/>
                  </a:moveTo>
                  <a:cubicBezTo>
                    <a:pt x="11" y="1"/>
                    <a:pt x="0" y="12"/>
                    <a:pt x="0" y="23"/>
                  </a:cubicBezTo>
                  <a:lnTo>
                    <a:pt x="0" y="2156"/>
                  </a:lnTo>
                  <a:cubicBezTo>
                    <a:pt x="0" y="2167"/>
                    <a:pt x="11" y="2167"/>
                    <a:pt x="22" y="2167"/>
                  </a:cubicBezTo>
                  <a:cubicBezTo>
                    <a:pt x="33" y="2167"/>
                    <a:pt x="44" y="2167"/>
                    <a:pt x="44" y="2156"/>
                  </a:cubicBezTo>
                  <a:lnTo>
                    <a:pt x="44" y="23"/>
                  </a:lnTo>
                  <a:cubicBezTo>
                    <a:pt x="44" y="12"/>
                    <a:pt x="33" y="1"/>
                    <a:pt x="22" y="1"/>
                  </a:cubicBezTo>
                  <a:close/>
                </a:path>
              </a:pathLst>
            </a:custGeom>
            <a:solidFill>
              <a:srgbClr val="000D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38"/>
            <p:cNvSpPr/>
            <p:nvPr/>
          </p:nvSpPr>
          <p:spPr>
            <a:xfrm>
              <a:off x="6748136" y="3351213"/>
              <a:ext cx="15484" cy="15482"/>
            </a:xfrm>
            <a:custGeom>
              <a:avLst/>
              <a:gdLst/>
              <a:ahLst/>
              <a:cxnLst/>
              <a:rect l="l" t="t" r="r" b="b"/>
              <a:pathLst>
                <a:path w="243" h="243" extrusionOk="0">
                  <a:moveTo>
                    <a:pt x="121" y="0"/>
                  </a:moveTo>
                  <a:cubicBezTo>
                    <a:pt x="55" y="0"/>
                    <a:pt x="0" y="55"/>
                    <a:pt x="0" y="121"/>
                  </a:cubicBezTo>
                  <a:cubicBezTo>
                    <a:pt x="0" y="187"/>
                    <a:pt x="55" y="242"/>
                    <a:pt x="121" y="242"/>
                  </a:cubicBezTo>
                  <a:cubicBezTo>
                    <a:pt x="187" y="242"/>
                    <a:pt x="242" y="187"/>
                    <a:pt x="242" y="121"/>
                  </a:cubicBezTo>
                  <a:cubicBezTo>
                    <a:pt x="242" y="55"/>
                    <a:pt x="187" y="0"/>
                    <a:pt x="121" y="0"/>
                  </a:cubicBezTo>
                  <a:close/>
                </a:path>
              </a:pathLst>
            </a:custGeom>
            <a:solidFill>
              <a:srgbClr val="000D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38"/>
            <p:cNvSpPr/>
            <p:nvPr/>
          </p:nvSpPr>
          <p:spPr>
            <a:xfrm>
              <a:off x="6776874" y="3357521"/>
              <a:ext cx="138782" cy="2867"/>
            </a:xfrm>
            <a:custGeom>
              <a:avLst/>
              <a:gdLst/>
              <a:ahLst/>
              <a:cxnLst/>
              <a:rect l="l" t="t" r="r" b="b"/>
              <a:pathLst>
                <a:path w="2178" h="45" extrusionOk="0">
                  <a:moveTo>
                    <a:pt x="22" y="0"/>
                  </a:moveTo>
                  <a:cubicBezTo>
                    <a:pt x="11" y="0"/>
                    <a:pt x="0" y="11"/>
                    <a:pt x="0" y="22"/>
                  </a:cubicBezTo>
                  <a:cubicBezTo>
                    <a:pt x="0" y="33"/>
                    <a:pt x="11" y="44"/>
                    <a:pt x="22" y="44"/>
                  </a:cubicBezTo>
                  <a:lnTo>
                    <a:pt x="2156" y="44"/>
                  </a:lnTo>
                  <a:cubicBezTo>
                    <a:pt x="2167" y="44"/>
                    <a:pt x="2178" y="33"/>
                    <a:pt x="2178" y="22"/>
                  </a:cubicBezTo>
                  <a:cubicBezTo>
                    <a:pt x="2178" y="11"/>
                    <a:pt x="2167" y="0"/>
                    <a:pt x="2156" y="0"/>
                  </a:cubicBezTo>
                  <a:close/>
                </a:path>
              </a:pathLst>
            </a:custGeom>
            <a:solidFill>
              <a:srgbClr val="000D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38"/>
            <p:cNvSpPr/>
            <p:nvPr/>
          </p:nvSpPr>
          <p:spPr>
            <a:xfrm>
              <a:off x="6754445" y="3199129"/>
              <a:ext cx="2867" cy="138129"/>
            </a:xfrm>
            <a:custGeom>
              <a:avLst/>
              <a:gdLst/>
              <a:ahLst/>
              <a:cxnLst/>
              <a:rect l="l" t="t" r="r" b="b"/>
              <a:pathLst>
                <a:path w="45" h="2168" extrusionOk="0">
                  <a:moveTo>
                    <a:pt x="22" y="1"/>
                  </a:moveTo>
                  <a:cubicBezTo>
                    <a:pt x="11" y="1"/>
                    <a:pt x="0" y="12"/>
                    <a:pt x="0" y="23"/>
                  </a:cubicBezTo>
                  <a:lnTo>
                    <a:pt x="0" y="2156"/>
                  </a:lnTo>
                  <a:cubicBezTo>
                    <a:pt x="0" y="2167"/>
                    <a:pt x="11" y="2167"/>
                    <a:pt x="22" y="2167"/>
                  </a:cubicBezTo>
                  <a:cubicBezTo>
                    <a:pt x="33" y="2167"/>
                    <a:pt x="44" y="2167"/>
                    <a:pt x="44" y="2156"/>
                  </a:cubicBezTo>
                  <a:lnTo>
                    <a:pt x="44" y="23"/>
                  </a:lnTo>
                  <a:cubicBezTo>
                    <a:pt x="44" y="12"/>
                    <a:pt x="33" y="1"/>
                    <a:pt x="22" y="1"/>
                  </a:cubicBezTo>
                  <a:close/>
                </a:path>
              </a:pathLst>
            </a:custGeom>
            <a:solidFill>
              <a:srgbClr val="000D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38"/>
            <p:cNvSpPr/>
            <p:nvPr/>
          </p:nvSpPr>
          <p:spPr>
            <a:xfrm>
              <a:off x="5067767" y="1625852"/>
              <a:ext cx="3363014" cy="1880220"/>
            </a:xfrm>
            <a:custGeom>
              <a:avLst/>
              <a:gdLst/>
              <a:ahLst/>
              <a:cxnLst/>
              <a:rect l="l" t="t" r="r" b="b"/>
              <a:pathLst>
                <a:path w="52778" h="29511" extrusionOk="0">
                  <a:moveTo>
                    <a:pt x="51865" y="0"/>
                  </a:moveTo>
                  <a:cubicBezTo>
                    <a:pt x="51839" y="0"/>
                    <a:pt x="51812" y="2"/>
                    <a:pt x="51786" y="5"/>
                  </a:cubicBezTo>
                  <a:lnTo>
                    <a:pt x="48091" y="522"/>
                  </a:lnTo>
                  <a:cubicBezTo>
                    <a:pt x="47563" y="588"/>
                    <a:pt x="47376" y="1259"/>
                    <a:pt x="47794" y="1600"/>
                  </a:cubicBezTo>
                  <a:lnTo>
                    <a:pt x="48157" y="1897"/>
                  </a:lnTo>
                  <a:cubicBezTo>
                    <a:pt x="48245" y="1963"/>
                    <a:pt x="48256" y="2095"/>
                    <a:pt x="48190" y="2183"/>
                  </a:cubicBezTo>
                  <a:lnTo>
                    <a:pt x="29044" y="25892"/>
                  </a:lnTo>
                  <a:cubicBezTo>
                    <a:pt x="28923" y="26041"/>
                    <a:pt x="28747" y="26115"/>
                    <a:pt x="28571" y="26115"/>
                  </a:cubicBezTo>
                  <a:cubicBezTo>
                    <a:pt x="28395" y="26115"/>
                    <a:pt x="28219" y="26041"/>
                    <a:pt x="28098" y="25892"/>
                  </a:cubicBezTo>
                  <a:lnTo>
                    <a:pt x="16727" y="11816"/>
                  </a:lnTo>
                  <a:cubicBezTo>
                    <a:pt x="16413" y="11426"/>
                    <a:pt x="15960" y="11231"/>
                    <a:pt x="15506" y="11231"/>
                  </a:cubicBezTo>
                  <a:cubicBezTo>
                    <a:pt x="15052" y="11231"/>
                    <a:pt x="14599" y="11426"/>
                    <a:pt x="14285" y="11816"/>
                  </a:cubicBezTo>
                  <a:lnTo>
                    <a:pt x="0" y="29511"/>
                  </a:lnTo>
                  <a:lnTo>
                    <a:pt x="4894" y="29511"/>
                  </a:lnTo>
                  <a:lnTo>
                    <a:pt x="15033" y="16952"/>
                  </a:lnTo>
                  <a:cubicBezTo>
                    <a:pt x="15154" y="16803"/>
                    <a:pt x="15330" y="16729"/>
                    <a:pt x="15507" y="16729"/>
                  </a:cubicBezTo>
                  <a:cubicBezTo>
                    <a:pt x="15685" y="16729"/>
                    <a:pt x="15863" y="16803"/>
                    <a:pt x="15990" y="16952"/>
                  </a:cubicBezTo>
                  <a:lnTo>
                    <a:pt x="26129" y="29511"/>
                  </a:lnTo>
                  <a:lnTo>
                    <a:pt x="31023" y="29511"/>
                  </a:lnTo>
                  <a:lnTo>
                    <a:pt x="51159" y="4580"/>
                  </a:lnTo>
                  <a:cubicBezTo>
                    <a:pt x="51197" y="4530"/>
                    <a:pt x="51252" y="4505"/>
                    <a:pt x="51309" y="4505"/>
                  </a:cubicBezTo>
                  <a:cubicBezTo>
                    <a:pt x="51352" y="4505"/>
                    <a:pt x="51396" y="4519"/>
                    <a:pt x="51434" y="4547"/>
                  </a:cubicBezTo>
                  <a:lnTo>
                    <a:pt x="51753" y="4811"/>
                  </a:lnTo>
                  <a:cubicBezTo>
                    <a:pt x="51870" y="4904"/>
                    <a:pt x="52003" y="4945"/>
                    <a:pt x="52133" y="4945"/>
                  </a:cubicBezTo>
                  <a:cubicBezTo>
                    <a:pt x="52465" y="4945"/>
                    <a:pt x="52777" y="4674"/>
                    <a:pt x="52753" y="4294"/>
                  </a:cubicBezTo>
                  <a:lnTo>
                    <a:pt x="52478" y="566"/>
                  </a:lnTo>
                  <a:cubicBezTo>
                    <a:pt x="52458" y="241"/>
                    <a:pt x="52184" y="0"/>
                    <a:pt x="518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38"/>
            <p:cNvSpPr/>
            <p:nvPr/>
          </p:nvSpPr>
          <p:spPr>
            <a:xfrm>
              <a:off x="5260457" y="2566582"/>
              <a:ext cx="641214" cy="775572"/>
            </a:xfrm>
            <a:custGeom>
              <a:avLst/>
              <a:gdLst/>
              <a:ahLst/>
              <a:cxnLst/>
              <a:rect l="l" t="t" r="r" b="b"/>
              <a:pathLst>
                <a:path w="10063" h="12173" extrusionOk="0">
                  <a:moveTo>
                    <a:pt x="9632" y="1"/>
                  </a:moveTo>
                  <a:cubicBezTo>
                    <a:pt x="9521" y="1"/>
                    <a:pt x="9411" y="48"/>
                    <a:pt x="9337" y="141"/>
                  </a:cubicBezTo>
                  <a:lnTo>
                    <a:pt x="132" y="11556"/>
                  </a:lnTo>
                  <a:cubicBezTo>
                    <a:pt x="0" y="11710"/>
                    <a:pt x="22" y="11952"/>
                    <a:pt x="187" y="12084"/>
                  </a:cubicBezTo>
                  <a:cubicBezTo>
                    <a:pt x="253" y="12150"/>
                    <a:pt x="341" y="12172"/>
                    <a:pt x="429" y="12172"/>
                  </a:cubicBezTo>
                  <a:cubicBezTo>
                    <a:pt x="539" y="12172"/>
                    <a:pt x="649" y="12128"/>
                    <a:pt x="726" y="12029"/>
                  </a:cubicBezTo>
                  <a:lnTo>
                    <a:pt x="9931" y="625"/>
                  </a:lnTo>
                  <a:cubicBezTo>
                    <a:pt x="10063" y="460"/>
                    <a:pt x="10041" y="218"/>
                    <a:pt x="9876" y="86"/>
                  </a:cubicBezTo>
                  <a:cubicBezTo>
                    <a:pt x="9804" y="29"/>
                    <a:pt x="9718" y="1"/>
                    <a:pt x="9632" y="1"/>
                  </a:cubicBezTo>
                  <a:close/>
                </a:path>
              </a:pathLst>
            </a:custGeom>
            <a:solidFill>
              <a:srgbClr val="FFFFFF">
                <a:alpha val="28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38"/>
            <p:cNvSpPr/>
            <p:nvPr/>
          </p:nvSpPr>
          <p:spPr>
            <a:xfrm>
              <a:off x="7518261" y="1829098"/>
              <a:ext cx="641915" cy="775955"/>
            </a:xfrm>
            <a:custGeom>
              <a:avLst/>
              <a:gdLst/>
              <a:ahLst/>
              <a:cxnLst/>
              <a:rect l="l" t="t" r="r" b="b"/>
              <a:pathLst>
                <a:path w="10074" h="12179" extrusionOk="0">
                  <a:moveTo>
                    <a:pt x="9653" y="0"/>
                  </a:moveTo>
                  <a:cubicBezTo>
                    <a:pt x="9539" y="0"/>
                    <a:pt x="9425" y="51"/>
                    <a:pt x="9348" y="147"/>
                  </a:cubicBezTo>
                  <a:lnTo>
                    <a:pt x="132" y="11551"/>
                  </a:lnTo>
                  <a:cubicBezTo>
                    <a:pt x="0" y="11716"/>
                    <a:pt x="33" y="11958"/>
                    <a:pt x="198" y="12090"/>
                  </a:cubicBezTo>
                  <a:cubicBezTo>
                    <a:pt x="264" y="12145"/>
                    <a:pt x="352" y="12178"/>
                    <a:pt x="429" y="12178"/>
                  </a:cubicBezTo>
                  <a:cubicBezTo>
                    <a:pt x="539" y="12178"/>
                    <a:pt x="649" y="12123"/>
                    <a:pt x="726" y="12035"/>
                  </a:cubicBezTo>
                  <a:lnTo>
                    <a:pt x="9942" y="620"/>
                  </a:lnTo>
                  <a:cubicBezTo>
                    <a:pt x="10074" y="455"/>
                    <a:pt x="10041" y="213"/>
                    <a:pt x="9887" y="81"/>
                  </a:cubicBezTo>
                  <a:cubicBezTo>
                    <a:pt x="9818" y="26"/>
                    <a:pt x="9735" y="0"/>
                    <a:pt x="9653" y="0"/>
                  </a:cubicBezTo>
                  <a:close/>
                </a:path>
              </a:pathLst>
            </a:custGeom>
            <a:solidFill>
              <a:srgbClr val="FFFFFF">
                <a:alpha val="28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38"/>
            <p:cNvSpPr/>
            <p:nvPr/>
          </p:nvSpPr>
          <p:spPr>
            <a:xfrm>
              <a:off x="6171874" y="3467495"/>
              <a:ext cx="2113997" cy="91859"/>
            </a:xfrm>
            <a:custGeom>
              <a:avLst/>
              <a:gdLst/>
              <a:ahLst/>
              <a:cxnLst/>
              <a:rect l="l" t="t" r="r" b="b"/>
              <a:pathLst>
                <a:path w="27153" h="1442" extrusionOk="0">
                  <a:moveTo>
                    <a:pt x="13571" y="1"/>
                  </a:moveTo>
                  <a:cubicBezTo>
                    <a:pt x="6082" y="1"/>
                    <a:pt x="1" y="320"/>
                    <a:pt x="1" y="716"/>
                  </a:cubicBezTo>
                  <a:cubicBezTo>
                    <a:pt x="1" y="1111"/>
                    <a:pt x="6082" y="1441"/>
                    <a:pt x="13571" y="1441"/>
                  </a:cubicBezTo>
                  <a:cubicBezTo>
                    <a:pt x="21071" y="1441"/>
                    <a:pt x="27153" y="1111"/>
                    <a:pt x="27153" y="716"/>
                  </a:cubicBezTo>
                  <a:cubicBezTo>
                    <a:pt x="27153" y="320"/>
                    <a:pt x="21071" y="1"/>
                    <a:pt x="13571" y="1"/>
                  </a:cubicBezTo>
                  <a:close/>
                </a:path>
              </a:pathLst>
            </a:custGeom>
            <a:solidFill>
              <a:srgbClr val="000000">
                <a:alpha val="11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38"/>
            <p:cNvSpPr/>
            <p:nvPr/>
          </p:nvSpPr>
          <p:spPr>
            <a:xfrm>
              <a:off x="6511288" y="2098415"/>
              <a:ext cx="1392409" cy="1409766"/>
            </a:xfrm>
            <a:custGeom>
              <a:avLst/>
              <a:gdLst/>
              <a:ahLst/>
              <a:cxnLst/>
              <a:rect l="l" t="t" r="r" b="b"/>
              <a:pathLst>
                <a:path w="21852" h="22127" extrusionOk="0">
                  <a:moveTo>
                    <a:pt x="7390" y="0"/>
                  </a:moveTo>
                  <a:cubicBezTo>
                    <a:pt x="3090" y="1826"/>
                    <a:pt x="0" y="6918"/>
                    <a:pt x="0" y="12911"/>
                  </a:cubicBezTo>
                  <a:cubicBezTo>
                    <a:pt x="0" y="15506"/>
                    <a:pt x="572" y="17926"/>
                    <a:pt x="1584" y="19993"/>
                  </a:cubicBezTo>
                  <a:cubicBezTo>
                    <a:pt x="2222" y="21302"/>
                    <a:pt x="3563" y="22127"/>
                    <a:pt x="5026" y="22127"/>
                  </a:cubicBezTo>
                  <a:lnTo>
                    <a:pt x="16826" y="22127"/>
                  </a:lnTo>
                  <a:cubicBezTo>
                    <a:pt x="18288" y="22127"/>
                    <a:pt x="19630" y="21302"/>
                    <a:pt x="20268" y="19993"/>
                  </a:cubicBezTo>
                  <a:cubicBezTo>
                    <a:pt x="21269" y="17926"/>
                    <a:pt x="21852" y="15506"/>
                    <a:pt x="21852" y="12911"/>
                  </a:cubicBezTo>
                  <a:cubicBezTo>
                    <a:pt x="21852" y="6918"/>
                    <a:pt x="18761" y="1826"/>
                    <a:pt x="144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38"/>
            <p:cNvSpPr/>
            <p:nvPr/>
          </p:nvSpPr>
          <p:spPr>
            <a:xfrm>
              <a:off x="7006714" y="2543155"/>
              <a:ext cx="393152" cy="645408"/>
            </a:xfrm>
            <a:custGeom>
              <a:avLst/>
              <a:gdLst/>
              <a:ahLst/>
              <a:cxnLst/>
              <a:rect l="l" t="t" r="r" b="b"/>
              <a:pathLst>
                <a:path w="6170" h="10130" extrusionOk="0">
                  <a:moveTo>
                    <a:pt x="2925" y="1"/>
                  </a:moveTo>
                  <a:cubicBezTo>
                    <a:pt x="2618" y="1"/>
                    <a:pt x="2376" y="254"/>
                    <a:pt x="2376" y="551"/>
                  </a:cubicBezTo>
                  <a:lnTo>
                    <a:pt x="2376" y="562"/>
                  </a:lnTo>
                  <a:cubicBezTo>
                    <a:pt x="2376" y="804"/>
                    <a:pt x="2200" y="1024"/>
                    <a:pt x="1958" y="1090"/>
                  </a:cubicBezTo>
                  <a:cubicBezTo>
                    <a:pt x="1826" y="1123"/>
                    <a:pt x="1705" y="1167"/>
                    <a:pt x="1584" y="1221"/>
                  </a:cubicBezTo>
                  <a:cubicBezTo>
                    <a:pt x="1166" y="1419"/>
                    <a:pt x="836" y="1694"/>
                    <a:pt x="605" y="2046"/>
                  </a:cubicBezTo>
                  <a:cubicBezTo>
                    <a:pt x="374" y="2409"/>
                    <a:pt x="264" y="2827"/>
                    <a:pt x="264" y="3311"/>
                  </a:cubicBezTo>
                  <a:cubicBezTo>
                    <a:pt x="264" y="4345"/>
                    <a:pt x="825" y="5037"/>
                    <a:pt x="1969" y="5378"/>
                  </a:cubicBezTo>
                  <a:lnTo>
                    <a:pt x="3937" y="5983"/>
                  </a:lnTo>
                  <a:cubicBezTo>
                    <a:pt x="4190" y="6071"/>
                    <a:pt x="4377" y="6170"/>
                    <a:pt x="4498" y="6302"/>
                  </a:cubicBezTo>
                  <a:cubicBezTo>
                    <a:pt x="4619" y="6423"/>
                    <a:pt x="4674" y="6588"/>
                    <a:pt x="4674" y="6786"/>
                  </a:cubicBezTo>
                  <a:cubicBezTo>
                    <a:pt x="4674" y="7072"/>
                    <a:pt x="4542" y="7314"/>
                    <a:pt x="4267" y="7501"/>
                  </a:cubicBezTo>
                  <a:cubicBezTo>
                    <a:pt x="3992" y="7699"/>
                    <a:pt x="3640" y="7798"/>
                    <a:pt x="3222" y="7798"/>
                  </a:cubicBezTo>
                  <a:cubicBezTo>
                    <a:pt x="2782" y="7798"/>
                    <a:pt x="2398" y="7666"/>
                    <a:pt x="2079" y="7413"/>
                  </a:cubicBezTo>
                  <a:cubicBezTo>
                    <a:pt x="1859" y="7226"/>
                    <a:pt x="1694" y="7006"/>
                    <a:pt x="1584" y="6753"/>
                  </a:cubicBezTo>
                  <a:cubicBezTo>
                    <a:pt x="1496" y="6557"/>
                    <a:pt x="1294" y="6440"/>
                    <a:pt x="1080" y="6440"/>
                  </a:cubicBezTo>
                  <a:cubicBezTo>
                    <a:pt x="1054" y="6440"/>
                    <a:pt x="1027" y="6442"/>
                    <a:pt x="1001" y="6445"/>
                  </a:cubicBezTo>
                  <a:lnTo>
                    <a:pt x="550" y="6511"/>
                  </a:lnTo>
                  <a:cubicBezTo>
                    <a:pt x="220" y="6566"/>
                    <a:pt x="0" y="6907"/>
                    <a:pt x="110" y="7215"/>
                  </a:cubicBezTo>
                  <a:cubicBezTo>
                    <a:pt x="209" y="7501"/>
                    <a:pt x="341" y="7754"/>
                    <a:pt x="506" y="7985"/>
                  </a:cubicBezTo>
                  <a:cubicBezTo>
                    <a:pt x="792" y="8370"/>
                    <a:pt x="1155" y="8667"/>
                    <a:pt x="1606" y="8875"/>
                  </a:cubicBezTo>
                  <a:cubicBezTo>
                    <a:pt x="1727" y="8930"/>
                    <a:pt x="1848" y="8985"/>
                    <a:pt x="1980" y="9018"/>
                  </a:cubicBezTo>
                  <a:cubicBezTo>
                    <a:pt x="2211" y="9095"/>
                    <a:pt x="2376" y="9304"/>
                    <a:pt x="2376" y="9546"/>
                  </a:cubicBezTo>
                  <a:lnTo>
                    <a:pt x="2376" y="9590"/>
                  </a:lnTo>
                  <a:cubicBezTo>
                    <a:pt x="2376" y="9887"/>
                    <a:pt x="2618" y="10129"/>
                    <a:pt x="2925" y="10129"/>
                  </a:cubicBezTo>
                  <a:lnTo>
                    <a:pt x="3332" y="10129"/>
                  </a:lnTo>
                  <a:cubicBezTo>
                    <a:pt x="3640" y="10129"/>
                    <a:pt x="3882" y="9887"/>
                    <a:pt x="3882" y="9590"/>
                  </a:cubicBezTo>
                  <a:lnTo>
                    <a:pt x="3882" y="9568"/>
                  </a:lnTo>
                  <a:cubicBezTo>
                    <a:pt x="3882" y="9315"/>
                    <a:pt x="4047" y="9106"/>
                    <a:pt x="4289" y="9040"/>
                  </a:cubicBezTo>
                  <a:cubicBezTo>
                    <a:pt x="4443" y="8996"/>
                    <a:pt x="4586" y="8941"/>
                    <a:pt x="4729" y="8875"/>
                  </a:cubicBezTo>
                  <a:cubicBezTo>
                    <a:pt x="5180" y="8667"/>
                    <a:pt x="5532" y="8370"/>
                    <a:pt x="5785" y="7985"/>
                  </a:cubicBezTo>
                  <a:cubicBezTo>
                    <a:pt x="6038" y="7611"/>
                    <a:pt x="6170" y="7171"/>
                    <a:pt x="6170" y="6676"/>
                  </a:cubicBezTo>
                  <a:cubicBezTo>
                    <a:pt x="6170" y="6104"/>
                    <a:pt x="6016" y="5642"/>
                    <a:pt x="5708" y="5301"/>
                  </a:cubicBezTo>
                  <a:lnTo>
                    <a:pt x="5697" y="5301"/>
                  </a:lnTo>
                  <a:cubicBezTo>
                    <a:pt x="5389" y="4961"/>
                    <a:pt x="4883" y="4686"/>
                    <a:pt x="4179" y="4477"/>
                  </a:cubicBezTo>
                  <a:lnTo>
                    <a:pt x="2771" y="4081"/>
                  </a:lnTo>
                  <a:cubicBezTo>
                    <a:pt x="2420" y="3982"/>
                    <a:pt x="2156" y="3872"/>
                    <a:pt x="1991" y="3729"/>
                  </a:cubicBezTo>
                  <a:cubicBezTo>
                    <a:pt x="1837" y="3586"/>
                    <a:pt x="1749" y="3421"/>
                    <a:pt x="1749" y="3234"/>
                  </a:cubicBezTo>
                  <a:cubicBezTo>
                    <a:pt x="1749" y="3058"/>
                    <a:pt x="1815" y="2904"/>
                    <a:pt x="1925" y="2772"/>
                  </a:cubicBezTo>
                  <a:cubicBezTo>
                    <a:pt x="2046" y="2629"/>
                    <a:pt x="2200" y="2519"/>
                    <a:pt x="2398" y="2442"/>
                  </a:cubicBezTo>
                  <a:cubicBezTo>
                    <a:pt x="2571" y="2375"/>
                    <a:pt x="2761" y="2341"/>
                    <a:pt x="2968" y="2341"/>
                  </a:cubicBezTo>
                  <a:cubicBezTo>
                    <a:pt x="2997" y="2341"/>
                    <a:pt x="3027" y="2342"/>
                    <a:pt x="3057" y="2343"/>
                  </a:cubicBezTo>
                  <a:cubicBezTo>
                    <a:pt x="3310" y="2343"/>
                    <a:pt x="3541" y="2398"/>
                    <a:pt x="3750" y="2508"/>
                  </a:cubicBezTo>
                  <a:cubicBezTo>
                    <a:pt x="3959" y="2607"/>
                    <a:pt x="4135" y="2739"/>
                    <a:pt x="4278" y="2926"/>
                  </a:cubicBezTo>
                  <a:cubicBezTo>
                    <a:pt x="4333" y="2992"/>
                    <a:pt x="4388" y="3069"/>
                    <a:pt x="4421" y="3157"/>
                  </a:cubicBezTo>
                  <a:cubicBezTo>
                    <a:pt x="4526" y="3349"/>
                    <a:pt x="4715" y="3473"/>
                    <a:pt x="4922" y="3473"/>
                  </a:cubicBezTo>
                  <a:cubicBezTo>
                    <a:pt x="4953" y="3473"/>
                    <a:pt x="4984" y="3471"/>
                    <a:pt x="5015" y="3465"/>
                  </a:cubicBezTo>
                  <a:lnTo>
                    <a:pt x="5477" y="3377"/>
                  </a:lnTo>
                  <a:cubicBezTo>
                    <a:pt x="5829" y="3322"/>
                    <a:pt x="6038" y="2948"/>
                    <a:pt x="5884" y="2618"/>
                  </a:cubicBezTo>
                  <a:cubicBezTo>
                    <a:pt x="5785" y="2398"/>
                    <a:pt x="5653" y="2200"/>
                    <a:pt x="5510" y="2013"/>
                  </a:cubicBezTo>
                  <a:cubicBezTo>
                    <a:pt x="5235" y="1672"/>
                    <a:pt x="4894" y="1408"/>
                    <a:pt x="4487" y="1221"/>
                  </a:cubicBezTo>
                  <a:cubicBezTo>
                    <a:pt x="4410" y="1188"/>
                    <a:pt x="4333" y="1167"/>
                    <a:pt x="4256" y="1134"/>
                  </a:cubicBezTo>
                  <a:cubicBezTo>
                    <a:pt x="4036" y="1057"/>
                    <a:pt x="3882" y="859"/>
                    <a:pt x="3882" y="617"/>
                  </a:cubicBezTo>
                  <a:lnTo>
                    <a:pt x="3882" y="551"/>
                  </a:lnTo>
                  <a:cubicBezTo>
                    <a:pt x="3882" y="254"/>
                    <a:pt x="3629" y="1"/>
                    <a:pt x="33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38"/>
            <p:cNvSpPr/>
            <p:nvPr/>
          </p:nvSpPr>
          <p:spPr>
            <a:xfrm>
              <a:off x="6554044" y="2208321"/>
              <a:ext cx="395255" cy="961422"/>
            </a:xfrm>
            <a:custGeom>
              <a:avLst/>
              <a:gdLst/>
              <a:ahLst/>
              <a:cxnLst/>
              <a:rect l="l" t="t" r="r" b="b"/>
              <a:pathLst>
                <a:path w="6203" h="15090" extrusionOk="0">
                  <a:moveTo>
                    <a:pt x="5322" y="1"/>
                  </a:moveTo>
                  <a:cubicBezTo>
                    <a:pt x="5153" y="1"/>
                    <a:pt x="4983" y="55"/>
                    <a:pt x="4839" y="167"/>
                  </a:cubicBezTo>
                  <a:cubicBezTo>
                    <a:pt x="3739" y="1036"/>
                    <a:pt x="2771" y="2157"/>
                    <a:pt x="1991" y="3510"/>
                  </a:cubicBezTo>
                  <a:cubicBezTo>
                    <a:pt x="693" y="5742"/>
                    <a:pt x="0" y="8404"/>
                    <a:pt x="0" y="11186"/>
                  </a:cubicBezTo>
                  <a:cubicBezTo>
                    <a:pt x="0" y="12297"/>
                    <a:pt x="110" y="13396"/>
                    <a:pt x="330" y="14474"/>
                  </a:cubicBezTo>
                  <a:cubicBezTo>
                    <a:pt x="407" y="14837"/>
                    <a:pt x="737" y="15090"/>
                    <a:pt x="1089" y="15090"/>
                  </a:cubicBezTo>
                  <a:cubicBezTo>
                    <a:pt x="1144" y="15090"/>
                    <a:pt x="1199" y="15079"/>
                    <a:pt x="1254" y="15068"/>
                  </a:cubicBezTo>
                  <a:cubicBezTo>
                    <a:pt x="1672" y="14980"/>
                    <a:pt x="1936" y="14573"/>
                    <a:pt x="1848" y="14155"/>
                  </a:cubicBezTo>
                  <a:cubicBezTo>
                    <a:pt x="1650" y="13187"/>
                    <a:pt x="1551" y="12187"/>
                    <a:pt x="1551" y="11186"/>
                  </a:cubicBezTo>
                  <a:cubicBezTo>
                    <a:pt x="1551" y="8679"/>
                    <a:pt x="2166" y="6292"/>
                    <a:pt x="3332" y="4291"/>
                  </a:cubicBezTo>
                  <a:cubicBezTo>
                    <a:pt x="4014" y="3114"/>
                    <a:pt x="4850" y="2135"/>
                    <a:pt x="5807" y="1388"/>
                  </a:cubicBezTo>
                  <a:cubicBezTo>
                    <a:pt x="6136" y="1124"/>
                    <a:pt x="6202" y="640"/>
                    <a:pt x="5939" y="299"/>
                  </a:cubicBezTo>
                  <a:cubicBezTo>
                    <a:pt x="5780" y="102"/>
                    <a:pt x="5552" y="1"/>
                    <a:pt x="5322" y="1"/>
                  </a:cubicBezTo>
                  <a:close/>
                </a:path>
              </a:pathLst>
            </a:custGeom>
            <a:solidFill>
              <a:srgbClr val="FFFFFF">
                <a:alpha val="28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38"/>
            <p:cNvSpPr/>
            <p:nvPr/>
          </p:nvSpPr>
          <p:spPr>
            <a:xfrm>
              <a:off x="6858819" y="1644393"/>
              <a:ext cx="697288" cy="454079"/>
            </a:xfrm>
            <a:custGeom>
              <a:avLst/>
              <a:gdLst/>
              <a:ahLst/>
              <a:cxnLst/>
              <a:rect l="l" t="t" r="r" b="b"/>
              <a:pathLst>
                <a:path w="10943" h="7127" extrusionOk="0">
                  <a:moveTo>
                    <a:pt x="1826" y="0"/>
                  </a:moveTo>
                  <a:cubicBezTo>
                    <a:pt x="914" y="0"/>
                    <a:pt x="914" y="407"/>
                    <a:pt x="1" y="407"/>
                  </a:cubicBezTo>
                  <a:lnTo>
                    <a:pt x="1936" y="7126"/>
                  </a:lnTo>
                  <a:lnTo>
                    <a:pt x="8996" y="7126"/>
                  </a:lnTo>
                  <a:lnTo>
                    <a:pt x="10943" y="407"/>
                  </a:lnTo>
                  <a:cubicBezTo>
                    <a:pt x="10030" y="407"/>
                    <a:pt x="10030" y="0"/>
                    <a:pt x="9117" y="0"/>
                  </a:cubicBezTo>
                  <a:cubicBezTo>
                    <a:pt x="8205" y="0"/>
                    <a:pt x="8205" y="407"/>
                    <a:pt x="7292" y="407"/>
                  </a:cubicBezTo>
                  <a:cubicBezTo>
                    <a:pt x="6379" y="407"/>
                    <a:pt x="6379" y="0"/>
                    <a:pt x="5466" y="0"/>
                  </a:cubicBezTo>
                  <a:cubicBezTo>
                    <a:pt x="4565" y="0"/>
                    <a:pt x="4565" y="407"/>
                    <a:pt x="3652" y="407"/>
                  </a:cubicBezTo>
                  <a:cubicBezTo>
                    <a:pt x="2739" y="407"/>
                    <a:pt x="2739" y="0"/>
                    <a:pt x="18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38"/>
            <p:cNvSpPr/>
            <p:nvPr/>
          </p:nvSpPr>
          <p:spPr>
            <a:xfrm>
              <a:off x="6678745" y="3408237"/>
              <a:ext cx="1057497" cy="99965"/>
            </a:xfrm>
            <a:custGeom>
              <a:avLst/>
              <a:gdLst/>
              <a:ahLst/>
              <a:cxnLst/>
              <a:rect l="l" t="t" r="r" b="b"/>
              <a:pathLst>
                <a:path w="16596" h="1569" extrusionOk="0">
                  <a:moveTo>
                    <a:pt x="599" y="1"/>
                  </a:moveTo>
                  <a:cubicBezTo>
                    <a:pt x="448" y="1"/>
                    <a:pt x="299" y="67"/>
                    <a:pt x="198" y="194"/>
                  </a:cubicBezTo>
                  <a:cubicBezTo>
                    <a:pt x="1" y="425"/>
                    <a:pt x="56" y="788"/>
                    <a:pt x="308" y="953"/>
                  </a:cubicBezTo>
                  <a:cubicBezTo>
                    <a:pt x="924" y="1349"/>
                    <a:pt x="1639" y="1569"/>
                    <a:pt x="2398" y="1569"/>
                  </a:cubicBezTo>
                  <a:lnTo>
                    <a:pt x="14198" y="1569"/>
                  </a:lnTo>
                  <a:cubicBezTo>
                    <a:pt x="14957" y="1569"/>
                    <a:pt x="15671" y="1349"/>
                    <a:pt x="16287" y="953"/>
                  </a:cubicBezTo>
                  <a:cubicBezTo>
                    <a:pt x="16540" y="788"/>
                    <a:pt x="16595" y="425"/>
                    <a:pt x="16397" y="194"/>
                  </a:cubicBezTo>
                  <a:cubicBezTo>
                    <a:pt x="16290" y="67"/>
                    <a:pt x="16142" y="1"/>
                    <a:pt x="15993" y="1"/>
                  </a:cubicBezTo>
                  <a:cubicBezTo>
                    <a:pt x="15898" y="1"/>
                    <a:pt x="15802" y="28"/>
                    <a:pt x="15715" y="84"/>
                  </a:cubicBezTo>
                  <a:cubicBezTo>
                    <a:pt x="15265" y="370"/>
                    <a:pt x="14748" y="535"/>
                    <a:pt x="14198" y="535"/>
                  </a:cubicBezTo>
                  <a:lnTo>
                    <a:pt x="2398" y="535"/>
                  </a:lnTo>
                  <a:cubicBezTo>
                    <a:pt x="1848" y="535"/>
                    <a:pt x="1320" y="370"/>
                    <a:pt x="880" y="84"/>
                  </a:cubicBezTo>
                  <a:cubicBezTo>
                    <a:pt x="794" y="28"/>
                    <a:pt x="696" y="1"/>
                    <a:pt x="599" y="1"/>
                  </a:cubicBezTo>
                  <a:close/>
                </a:path>
              </a:pathLst>
            </a:custGeom>
            <a:solidFill>
              <a:srgbClr val="000000">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38"/>
            <p:cNvSpPr/>
            <p:nvPr/>
          </p:nvSpPr>
          <p:spPr>
            <a:xfrm>
              <a:off x="7255478" y="1666119"/>
              <a:ext cx="96026" cy="327482"/>
            </a:xfrm>
            <a:custGeom>
              <a:avLst/>
              <a:gdLst/>
              <a:ahLst/>
              <a:cxnLst/>
              <a:rect l="l" t="t" r="r" b="b"/>
              <a:pathLst>
                <a:path w="1507" h="5140" extrusionOk="0">
                  <a:moveTo>
                    <a:pt x="506" y="0"/>
                  </a:moveTo>
                  <a:lnTo>
                    <a:pt x="22" y="4586"/>
                  </a:lnTo>
                  <a:cubicBezTo>
                    <a:pt x="0" y="4861"/>
                    <a:pt x="198" y="5103"/>
                    <a:pt x="473" y="5136"/>
                  </a:cubicBezTo>
                  <a:cubicBezTo>
                    <a:pt x="493" y="5138"/>
                    <a:pt x="513" y="5139"/>
                    <a:pt x="533" y="5139"/>
                  </a:cubicBezTo>
                  <a:cubicBezTo>
                    <a:pt x="782" y="5139"/>
                    <a:pt x="992" y="4951"/>
                    <a:pt x="1023" y="4696"/>
                  </a:cubicBezTo>
                  <a:lnTo>
                    <a:pt x="1507" y="33"/>
                  </a:lnTo>
                  <a:lnTo>
                    <a:pt x="1507" y="33"/>
                  </a:lnTo>
                  <a:cubicBezTo>
                    <a:pt x="1386" y="55"/>
                    <a:pt x="1243" y="77"/>
                    <a:pt x="1067" y="77"/>
                  </a:cubicBezTo>
                  <a:lnTo>
                    <a:pt x="1067" y="66"/>
                  </a:lnTo>
                  <a:cubicBezTo>
                    <a:pt x="825" y="66"/>
                    <a:pt x="660" y="44"/>
                    <a:pt x="506" y="0"/>
                  </a:cubicBezTo>
                  <a:close/>
                </a:path>
              </a:pathLst>
            </a:custGeom>
            <a:solidFill>
              <a:srgbClr val="000000">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38"/>
            <p:cNvSpPr/>
            <p:nvPr/>
          </p:nvSpPr>
          <p:spPr>
            <a:xfrm>
              <a:off x="7063425" y="1666119"/>
              <a:ext cx="96090" cy="327482"/>
            </a:xfrm>
            <a:custGeom>
              <a:avLst/>
              <a:gdLst/>
              <a:ahLst/>
              <a:cxnLst/>
              <a:rect l="l" t="t" r="r" b="b"/>
              <a:pathLst>
                <a:path w="1508" h="5140" extrusionOk="0">
                  <a:moveTo>
                    <a:pt x="1002" y="0"/>
                  </a:moveTo>
                  <a:cubicBezTo>
                    <a:pt x="848" y="44"/>
                    <a:pt x="672" y="66"/>
                    <a:pt x="441" y="66"/>
                  </a:cubicBezTo>
                  <a:cubicBezTo>
                    <a:pt x="265" y="66"/>
                    <a:pt x="122" y="55"/>
                    <a:pt x="1" y="22"/>
                  </a:cubicBezTo>
                  <a:lnTo>
                    <a:pt x="1" y="33"/>
                  </a:lnTo>
                  <a:lnTo>
                    <a:pt x="485" y="4696"/>
                  </a:lnTo>
                  <a:cubicBezTo>
                    <a:pt x="516" y="4941"/>
                    <a:pt x="727" y="5139"/>
                    <a:pt x="977" y="5139"/>
                  </a:cubicBezTo>
                  <a:cubicBezTo>
                    <a:pt x="996" y="5139"/>
                    <a:pt x="1015" y="5138"/>
                    <a:pt x="1035" y="5136"/>
                  </a:cubicBezTo>
                  <a:cubicBezTo>
                    <a:pt x="1310" y="5103"/>
                    <a:pt x="1508" y="4861"/>
                    <a:pt x="1486" y="4586"/>
                  </a:cubicBezTo>
                  <a:lnTo>
                    <a:pt x="1002" y="0"/>
                  </a:lnTo>
                  <a:close/>
                </a:path>
              </a:pathLst>
            </a:custGeom>
            <a:solidFill>
              <a:srgbClr val="000000">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38"/>
            <p:cNvSpPr/>
            <p:nvPr/>
          </p:nvSpPr>
          <p:spPr>
            <a:xfrm>
              <a:off x="6958350" y="1673128"/>
              <a:ext cx="497589" cy="59571"/>
            </a:xfrm>
            <a:custGeom>
              <a:avLst/>
              <a:gdLst/>
              <a:ahLst/>
              <a:cxnLst/>
              <a:rect l="l" t="t" r="r" b="b"/>
              <a:pathLst>
                <a:path w="7809" h="935" extrusionOk="0">
                  <a:moveTo>
                    <a:pt x="264" y="0"/>
                  </a:moveTo>
                  <a:cubicBezTo>
                    <a:pt x="121" y="0"/>
                    <a:pt x="0" y="121"/>
                    <a:pt x="0" y="264"/>
                  </a:cubicBezTo>
                  <a:cubicBezTo>
                    <a:pt x="0" y="407"/>
                    <a:pt x="121" y="517"/>
                    <a:pt x="264" y="517"/>
                  </a:cubicBezTo>
                  <a:cubicBezTo>
                    <a:pt x="660" y="517"/>
                    <a:pt x="847" y="605"/>
                    <a:pt x="1067" y="704"/>
                  </a:cubicBezTo>
                  <a:cubicBezTo>
                    <a:pt x="1309" y="814"/>
                    <a:pt x="1573" y="935"/>
                    <a:pt x="2090" y="935"/>
                  </a:cubicBezTo>
                  <a:cubicBezTo>
                    <a:pt x="2596" y="935"/>
                    <a:pt x="2871" y="814"/>
                    <a:pt x="3102" y="704"/>
                  </a:cubicBezTo>
                  <a:cubicBezTo>
                    <a:pt x="3322" y="605"/>
                    <a:pt x="3508" y="517"/>
                    <a:pt x="3904" y="517"/>
                  </a:cubicBezTo>
                  <a:cubicBezTo>
                    <a:pt x="4311" y="517"/>
                    <a:pt x="4498" y="605"/>
                    <a:pt x="4718" y="704"/>
                  </a:cubicBezTo>
                  <a:cubicBezTo>
                    <a:pt x="4949" y="814"/>
                    <a:pt x="5224" y="935"/>
                    <a:pt x="5730" y="935"/>
                  </a:cubicBezTo>
                  <a:cubicBezTo>
                    <a:pt x="6247" y="935"/>
                    <a:pt x="6511" y="814"/>
                    <a:pt x="6753" y="704"/>
                  </a:cubicBezTo>
                  <a:cubicBezTo>
                    <a:pt x="6973" y="605"/>
                    <a:pt x="7160" y="517"/>
                    <a:pt x="7555" y="517"/>
                  </a:cubicBezTo>
                  <a:cubicBezTo>
                    <a:pt x="7698" y="517"/>
                    <a:pt x="7808" y="407"/>
                    <a:pt x="7808" y="264"/>
                  </a:cubicBezTo>
                  <a:cubicBezTo>
                    <a:pt x="7808" y="121"/>
                    <a:pt x="7698" y="0"/>
                    <a:pt x="7555" y="0"/>
                  </a:cubicBezTo>
                  <a:cubicBezTo>
                    <a:pt x="7039" y="0"/>
                    <a:pt x="6775" y="121"/>
                    <a:pt x="6533" y="231"/>
                  </a:cubicBezTo>
                  <a:cubicBezTo>
                    <a:pt x="6324" y="330"/>
                    <a:pt x="6137" y="418"/>
                    <a:pt x="5730" y="418"/>
                  </a:cubicBezTo>
                  <a:cubicBezTo>
                    <a:pt x="5334" y="418"/>
                    <a:pt x="5147" y="330"/>
                    <a:pt x="4927" y="231"/>
                  </a:cubicBezTo>
                  <a:cubicBezTo>
                    <a:pt x="4685" y="121"/>
                    <a:pt x="4421" y="0"/>
                    <a:pt x="3904" y="0"/>
                  </a:cubicBezTo>
                  <a:cubicBezTo>
                    <a:pt x="3399" y="0"/>
                    <a:pt x="3124" y="121"/>
                    <a:pt x="2893" y="231"/>
                  </a:cubicBezTo>
                  <a:cubicBezTo>
                    <a:pt x="2673" y="330"/>
                    <a:pt x="2486" y="418"/>
                    <a:pt x="2090" y="418"/>
                  </a:cubicBezTo>
                  <a:cubicBezTo>
                    <a:pt x="1683" y="418"/>
                    <a:pt x="1496" y="330"/>
                    <a:pt x="1276" y="231"/>
                  </a:cubicBezTo>
                  <a:cubicBezTo>
                    <a:pt x="1045" y="121"/>
                    <a:pt x="770" y="0"/>
                    <a:pt x="264" y="0"/>
                  </a:cubicBezTo>
                  <a:close/>
                </a:path>
              </a:pathLst>
            </a:custGeom>
            <a:solidFill>
              <a:srgbClr val="FFFFFF">
                <a:alpha val="28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38"/>
            <p:cNvSpPr/>
            <p:nvPr/>
          </p:nvSpPr>
          <p:spPr>
            <a:xfrm>
              <a:off x="6909285" y="2098415"/>
              <a:ext cx="597120" cy="52627"/>
            </a:xfrm>
            <a:custGeom>
              <a:avLst/>
              <a:gdLst/>
              <a:ahLst/>
              <a:cxnLst/>
              <a:rect l="l" t="t" r="r" b="b"/>
              <a:pathLst>
                <a:path w="9371" h="826" extrusionOk="0">
                  <a:moveTo>
                    <a:pt x="1144" y="0"/>
                  </a:moveTo>
                  <a:cubicBezTo>
                    <a:pt x="759" y="165"/>
                    <a:pt x="374" y="363"/>
                    <a:pt x="1" y="583"/>
                  </a:cubicBezTo>
                  <a:cubicBezTo>
                    <a:pt x="89" y="726"/>
                    <a:pt x="254" y="825"/>
                    <a:pt x="440" y="825"/>
                  </a:cubicBezTo>
                  <a:lnTo>
                    <a:pt x="506" y="825"/>
                  </a:lnTo>
                  <a:lnTo>
                    <a:pt x="4685" y="308"/>
                  </a:lnTo>
                  <a:lnTo>
                    <a:pt x="8864" y="825"/>
                  </a:lnTo>
                  <a:lnTo>
                    <a:pt x="8930" y="825"/>
                  </a:lnTo>
                  <a:cubicBezTo>
                    <a:pt x="9117" y="825"/>
                    <a:pt x="9271" y="737"/>
                    <a:pt x="9370" y="583"/>
                  </a:cubicBezTo>
                  <a:cubicBezTo>
                    <a:pt x="8996" y="363"/>
                    <a:pt x="8611" y="165"/>
                    <a:pt x="8215" y="0"/>
                  </a:cubicBezTo>
                  <a:close/>
                </a:path>
              </a:pathLst>
            </a:custGeom>
            <a:solidFill>
              <a:srgbClr val="000000">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38"/>
            <p:cNvSpPr/>
            <p:nvPr/>
          </p:nvSpPr>
          <p:spPr>
            <a:xfrm>
              <a:off x="6902276" y="2003610"/>
              <a:ext cx="611139" cy="132713"/>
            </a:xfrm>
            <a:custGeom>
              <a:avLst/>
              <a:gdLst/>
              <a:ahLst/>
              <a:cxnLst/>
              <a:rect l="l" t="t" r="r" b="b"/>
              <a:pathLst>
                <a:path w="9591" h="2083" extrusionOk="0">
                  <a:moveTo>
                    <a:pt x="9036" y="0"/>
                  </a:moveTo>
                  <a:cubicBezTo>
                    <a:pt x="9016" y="0"/>
                    <a:pt x="8995" y="1"/>
                    <a:pt x="8974" y="4"/>
                  </a:cubicBezTo>
                  <a:lnTo>
                    <a:pt x="484" y="1059"/>
                  </a:lnTo>
                  <a:cubicBezTo>
                    <a:pt x="199" y="1092"/>
                    <a:pt x="1" y="1345"/>
                    <a:pt x="34" y="1631"/>
                  </a:cubicBezTo>
                  <a:cubicBezTo>
                    <a:pt x="67" y="1895"/>
                    <a:pt x="298" y="2082"/>
                    <a:pt x="550" y="2082"/>
                  </a:cubicBezTo>
                  <a:lnTo>
                    <a:pt x="616" y="2082"/>
                  </a:lnTo>
                  <a:lnTo>
                    <a:pt x="9106" y="1026"/>
                  </a:lnTo>
                  <a:cubicBezTo>
                    <a:pt x="9392" y="993"/>
                    <a:pt x="9590" y="741"/>
                    <a:pt x="9557" y="455"/>
                  </a:cubicBezTo>
                  <a:cubicBezTo>
                    <a:pt x="9516" y="190"/>
                    <a:pt x="9296" y="0"/>
                    <a:pt x="90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38"/>
            <p:cNvSpPr/>
            <p:nvPr/>
          </p:nvSpPr>
          <p:spPr>
            <a:xfrm>
              <a:off x="7099172" y="2051777"/>
              <a:ext cx="132538" cy="572903"/>
            </a:xfrm>
            <a:custGeom>
              <a:avLst/>
              <a:gdLst/>
              <a:ahLst/>
              <a:cxnLst/>
              <a:rect l="l" t="t" r="r" b="b"/>
              <a:pathLst>
                <a:path w="2080" h="8992" extrusionOk="0">
                  <a:moveTo>
                    <a:pt x="1492" y="1"/>
                  </a:moveTo>
                  <a:cubicBezTo>
                    <a:pt x="1316" y="1"/>
                    <a:pt x="1147" y="89"/>
                    <a:pt x="1046" y="248"/>
                  </a:cubicBezTo>
                  <a:cubicBezTo>
                    <a:pt x="1002" y="325"/>
                    <a:pt x="1" y="2041"/>
                    <a:pt x="408" y="4284"/>
                  </a:cubicBezTo>
                  <a:cubicBezTo>
                    <a:pt x="848" y="6671"/>
                    <a:pt x="276" y="8276"/>
                    <a:pt x="265" y="8287"/>
                  </a:cubicBezTo>
                  <a:cubicBezTo>
                    <a:pt x="166" y="8551"/>
                    <a:pt x="298" y="8859"/>
                    <a:pt x="573" y="8958"/>
                  </a:cubicBezTo>
                  <a:cubicBezTo>
                    <a:pt x="628" y="8980"/>
                    <a:pt x="694" y="8991"/>
                    <a:pt x="749" y="8991"/>
                  </a:cubicBezTo>
                  <a:cubicBezTo>
                    <a:pt x="958" y="8991"/>
                    <a:pt x="1156" y="8859"/>
                    <a:pt x="1233" y="8650"/>
                  </a:cubicBezTo>
                  <a:cubicBezTo>
                    <a:pt x="1265" y="8573"/>
                    <a:pt x="1914" y="6792"/>
                    <a:pt x="1430" y="4097"/>
                  </a:cubicBezTo>
                  <a:cubicBezTo>
                    <a:pt x="1090" y="2250"/>
                    <a:pt x="1936" y="798"/>
                    <a:pt x="1936" y="776"/>
                  </a:cubicBezTo>
                  <a:cubicBezTo>
                    <a:pt x="2079" y="534"/>
                    <a:pt x="2002" y="215"/>
                    <a:pt x="1760" y="73"/>
                  </a:cubicBezTo>
                  <a:cubicBezTo>
                    <a:pt x="1675" y="24"/>
                    <a:pt x="1582" y="1"/>
                    <a:pt x="1492" y="1"/>
                  </a:cubicBezTo>
                  <a:close/>
                </a:path>
              </a:pathLst>
            </a:custGeom>
            <a:solidFill>
              <a:srgbClr val="000000">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38"/>
            <p:cNvSpPr/>
            <p:nvPr/>
          </p:nvSpPr>
          <p:spPr>
            <a:xfrm>
              <a:off x="7160853" y="2052159"/>
              <a:ext cx="136042" cy="487719"/>
            </a:xfrm>
            <a:custGeom>
              <a:avLst/>
              <a:gdLst/>
              <a:ahLst/>
              <a:cxnLst/>
              <a:rect l="l" t="t" r="r" b="b"/>
              <a:pathLst>
                <a:path w="2135" h="7655" extrusionOk="0">
                  <a:moveTo>
                    <a:pt x="517" y="1"/>
                  </a:moveTo>
                  <a:cubicBezTo>
                    <a:pt x="232" y="1"/>
                    <a:pt x="1" y="231"/>
                    <a:pt x="12" y="517"/>
                  </a:cubicBezTo>
                  <a:cubicBezTo>
                    <a:pt x="12" y="594"/>
                    <a:pt x="45" y="2420"/>
                    <a:pt x="594" y="4091"/>
                  </a:cubicBezTo>
                  <a:cubicBezTo>
                    <a:pt x="1078" y="5576"/>
                    <a:pt x="990" y="7083"/>
                    <a:pt x="990" y="7094"/>
                  </a:cubicBezTo>
                  <a:cubicBezTo>
                    <a:pt x="968" y="7380"/>
                    <a:pt x="1188" y="7633"/>
                    <a:pt x="1474" y="7644"/>
                  </a:cubicBezTo>
                  <a:lnTo>
                    <a:pt x="1507" y="7644"/>
                  </a:lnTo>
                  <a:lnTo>
                    <a:pt x="1507" y="7655"/>
                  </a:lnTo>
                  <a:cubicBezTo>
                    <a:pt x="1782" y="7655"/>
                    <a:pt x="2002" y="7446"/>
                    <a:pt x="2024" y="7171"/>
                  </a:cubicBezTo>
                  <a:cubicBezTo>
                    <a:pt x="2024" y="7094"/>
                    <a:pt x="2134" y="5444"/>
                    <a:pt x="1573" y="3762"/>
                  </a:cubicBezTo>
                  <a:cubicBezTo>
                    <a:pt x="1078" y="2255"/>
                    <a:pt x="1045" y="539"/>
                    <a:pt x="1045" y="506"/>
                  </a:cubicBezTo>
                  <a:cubicBezTo>
                    <a:pt x="1045" y="220"/>
                    <a:pt x="814" y="1"/>
                    <a:pt x="528" y="1"/>
                  </a:cubicBezTo>
                  <a:close/>
                </a:path>
              </a:pathLst>
            </a:custGeom>
            <a:solidFill>
              <a:srgbClr val="000000">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38"/>
            <p:cNvSpPr/>
            <p:nvPr/>
          </p:nvSpPr>
          <p:spPr>
            <a:xfrm>
              <a:off x="7099172" y="2037123"/>
              <a:ext cx="132538" cy="572839"/>
            </a:xfrm>
            <a:custGeom>
              <a:avLst/>
              <a:gdLst/>
              <a:ahLst/>
              <a:cxnLst/>
              <a:rect l="l" t="t" r="r" b="b"/>
              <a:pathLst>
                <a:path w="2080" h="8991" extrusionOk="0">
                  <a:moveTo>
                    <a:pt x="1494" y="0"/>
                  </a:moveTo>
                  <a:cubicBezTo>
                    <a:pt x="1318" y="0"/>
                    <a:pt x="1148" y="91"/>
                    <a:pt x="1046" y="259"/>
                  </a:cubicBezTo>
                  <a:cubicBezTo>
                    <a:pt x="1002" y="325"/>
                    <a:pt x="1" y="2040"/>
                    <a:pt x="408" y="4283"/>
                  </a:cubicBezTo>
                  <a:cubicBezTo>
                    <a:pt x="848" y="6681"/>
                    <a:pt x="276" y="8275"/>
                    <a:pt x="265" y="8286"/>
                  </a:cubicBezTo>
                  <a:cubicBezTo>
                    <a:pt x="166" y="8561"/>
                    <a:pt x="298" y="8858"/>
                    <a:pt x="573" y="8957"/>
                  </a:cubicBezTo>
                  <a:cubicBezTo>
                    <a:pt x="628" y="8979"/>
                    <a:pt x="694" y="8990"/>
                    <a:pt x="749" y="8990"/>
                  </a:cubicBezTo>
                  <a:cubicBezTo>
                    <a:pt x="958" y="8990"/>
                    <a:pt x="1156" y="8858"/>
                    <a:pt x="1233" y="8649"/>
                  </a:cubicBezTo>
                  <a:cubicBezTo>
                    <a:pt x="1265" y="8583"/>
                    <a:pt x="1914" y="6791"/>
                    <a:pt x="1430" y="4097"/>
                  </a:cubicBezTo>
                  <a:cubicBezTo>
                    <a:pt x="1090" y="2249"/>
                    <a:pt x="1936" y="797"/>
                    <a:pt x="1936" y="786"/>
                  </a:cubicBezTo>
                  <a:cubicBezTo>
                    <a:pt x="2079" y="533"/>
                    <a:pt x="2002" y="215"/>
                    <a:pt x="1760" y="72"/>
                  </a:cubicBezTo>
                  <a:cubicBezTo>
                    <a:pt x="1675" y="24"/>
                    <a:pt x="1584" y="0"/>
                    <a:pt x="14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38"/>
            <p:cNvSpPr/>
            <p:nvPr/>
          </p:nvSpPr>
          <p:spPr>
            <a:xfrm>
              <a:off x="7160853" y="2037441"/>
              <a:ext cx="136042" cy="487719"/>
            </a:xfrm>
            <a:custGeom>
              <a:avLst/>
              <a:gdLst/>
              <a:ahLst/>
              <a:cxnLst/>
              <a:rect l="l" t="t" r="r" b="b"/>
              <a:pathLst>
                <a:path w="2135" h="7655" extrusionOk="0">
                  <a:moveTo>
                    <a:pt x="517" y="1"/>
                  </a:moveTo>
                  <a:cubicBezTo>
                    <a:pt x="232" y="1"/>
                    <a:pt x="1" y="232"/>
                    <a:pt x="12" y="517"/>
                  </a:cubicBezTo>
                  <a:cubicBezTo>
                    <a:pt x="12" y="594"/>
                    <a:pt x="45" y="2420"/>
                    <a:pt x="594" y="4092"/>
                  </a:cubicBezTo>
                  <a:cubicBezTo>
                    <a:pt x="1078" y="5576"/>
                    <a:pt x="990" y="7083"/>
                    <a:pt x="990" y="7094"/>
                  </a:cubicBezTo>
                  <a:cubicBezTo>
                    <a:pt x="968" y="7380"/>
                    <a:pt x="1188" y="7633"/>
                    <a:pt x="1474" y="7644"/>
                  </a:cubicBezTo>
                  <a:lnTo>
                    <a:pt x="1507" y="7644"/>
                  </a:lnTo>
                  <a:lnTo>
                    <a:pt x="1507" y="7655"/>
                  </a:lnTo>
                  <a:cubicBezTo>
                    <a:pt x="1782" y="7655"/>
                    <a:pt x="2002" y="7446"/>
                    <a:pt x="2024" y="7171"/>
                  </a:cubicBezTo>
                  <a:cubicBezTo>
                    <a:pt x="2024" y="7094"/>
                    <a:pt x="2134" y="5444"/>
                    <a:pt x="1573" y="3762"/>
                  </a:cubicBezTo>
                  <a:cubicBezTo>
                    <a:pt x="1078" y="2255"/>
                    <a:pt x="1045" y="539"/>
                    <a:pt x="1045" y="506"/>
                  </a:cubicBezTo>
                  <a:cubicBezTo>
                    <a:pt x="1045" y="221"/>
                    <a:pt x="814" y="1"/>
                    <a:pt x="5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38"/>
            <p:cNvSpPr/>
            <p:nvPr/>
          </p:nvSpPr>
          <p:spPr>
            <a:xfrm>
              <a:off x="7096368" y="3391162"/>
              <a:ext cx="802426" cy="128954"/>
            </a:xfrm>
            <a:custGeom>
              <a:avLst/>
              <a:gdLst/>
              <a:ahLst/>
              <a:cxnLst/>
              <a:rect l="l" t="t" r="r" b="b"/>
              <a:pathLst>
                <a:path w="12593" h="2024" extrusionOk="0">
                  <a:moveTo>
                    <a:pt x="1024" y="0"/>
                  </a:moveTo>
                  <a:cubicBezTo>
                    <a:pt x="463" y="0"/>
                    <a:pt x="1" y="451"/>
                    <a:pt x="1" y="1012"/>
                  </a:cubicBezTo>
                  <a:cubicBezTo>
                    <a:pt x="1" y="1573"/>
                    <a:pt x="463" y="2023"/>
                    <a:pt x="1024" y="2023"/>
                  </a:cubicBezTo>
                  <a:lnTo>
                    <a:pt x="11581" y="2023"/>
                  </a:lnTo>
                  <a:cubicBezTo>
                    <a:pt x="12142" y="2023"/>
                    <a:pt x="12593" y="1573"/>
                    <a:pt x="12593" y="1012"/>
                  </a:cubicBezTo>
                  <a:cubicBezTo>
                    <a:pt x="12593" y="451"/>
                    <a:pt x="12142" y="0"/>
                    <a:pt x="115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38"/>
            <p:cNvSpPr/>
            <p:nvPr/>
          </p:nvSpPr>
          <p:spPr>
            <a:xfrm>
              <a:off x="7511251" y="3391162"/>
              <a:ext cx="253733" cy="128954"/>
            </a:xfrm>
            <a:custGeom>
              <a:avLst/>
              <a:gdLst/>
              <a:ahLst/>
              <a:cxnLst/>
              <a:rect l="l" t="t" r="r" b="b"/>
              <a:pathLst>
                <a:path w="3982" h="2024" extrusionOk="0">
                  <a:moveTo>
                    <a:pt x="0" y="0"/>
                  </a:moveTo>
                  <a:lnTo>
                    <a:pt x="0" y="2023"/>
                  </a:lnTo>
                  <a:lnTo>
                    <a:pt x="3981" y="2023"/>
                  </a:lnTo>
                  <a:lnTo>
                    <a:pt x="398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38"/>
            <p:cNvSpPr/>
            <p:nvPr/>
          </p:nvSpPr>
          <p:spPr>
            <a:xfrm>
              <a:off x="7794998" y="3391162"/>
              <a:ext cx="52633" cy="128954"/>
            </a:xfrm>
            <a:custGeom>
              <a:avLst/>
              <a:gdLst/>
              <a:ahLst/>
              <a:cxnLst/>
              <a:rect l="l" t="t" r="r" b="b"/>
              <a:pathLst>
                <a:path w="826" h="2024" extrusionOk="0">
                  <a:moveTo>
                    <a:pt x="1" y="0"/>
                  </a:moveTo>
                  <a:lnTo>
                    <a:pt x="1" y="2023"/>
                  </a:lnTo>
                  <a:lnTo>
                    <a:pt x="826" y="2023"/>
                  </a:lnTo>
                  <a:lnTo>
                    <a:pt x="82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38"/>
            <p:cNvSpPr/>
            <p:nvPr/>
          </p:nvSpPr>
          <p:spPr>
            <a:xfrm>
              <a:off x="7147536" y="3391162"/>
              <a:ext cx="52633" cy="128954"/>
            </a:xfrm>
            <a:custGeom>
              <a:avLst/>
              <a:gdLst/>
              <a:ahLst/>
              <a:cxnLst/>
              <a:rect l="l" t="t" r="r" b="b"/>
              <a:pathLst>
                <a:path w="826" h="2024" extrusionOk="0">
                  <a:moveTo>
                    <a:pt x="1" y="0"/>
                  </a:moveTo>
                  <a:lnTo>
                    <a:pt x="1" y="2023"/>
                  </a:lnTo>
                  <a:lnTo>
                    <a:pt x="825" y="2023"/>
                  </a:lnTo>
                  <a:lnTo>
                    <a:pt x="82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38"/>
            <p:cNvSpPr/>
            <p:nvPr/>
          </p:nvSpPr>
          <p:spPr>
            <a:xfrm>
              <a:off x="7130012" y="3400910"/>
              <a:ext cx="735839" cy="25294"/>
            </a:xfrm>
            <a:custGeom>
              <a:avLst/>
              <a:gdLst/>
              <a:ahLst/>
              <a:cxnLst/>
              <a:rect l="l" t="t" r="r" b="b"/>
              <a:pathLst>
                <a:path w="11548" h="397" extrusionOk="0">
                  <a:moveTo>
                    <a:pt x="199" y="1"/>
                  </a:moveTo>
                  <a:cubicBezTo>
                    <a:pt x="89" y="1"/>
                    <a:pt x="1" y="89"/>
                    <a:pt x="1" y="199"/>
                  </a:cubicBezTo>
                  <a:cubicBezTo>
                    <a:pt x="1" y="309"/>
                    <a:pt x="89" y="397"/>
                    <a:pt x="199" y="397"/>
                  </a:cubicBezTo>
                  <a:lnTo>
                    <a:pt x="11350" y="397"/>
                  </a:lnTo>
                  <a:cubicBezTo>
                    <a:pt x="11460" y="397"/>
                    <a:pt x="11548" y="309"/>
                    <a:pt x="11548" y="199"/>
                  </a:cubicBezTo>
                  <a:cubicBezTo>
                    <a:pt x="11548" y="89"/>
                    <a:pt x="11460" y="1"/>
                    <a:pt x="11350" y="1"/>
                  </a:cubicBezTo>
                  <a:close/>
                </a:path>
              </a:pathLst>
            </a:custGeom>
            <a:solidFill>
              <a:srgbClr val="FFFFFF">
                <a:alpha val="28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38"/>
            <p:cNvSpPr/>
            <p:nvPr/>
          </p:nvSpPr>
          <p:spPr>
            <a:xfrm>
              <a:off x="7125106" y="3506037"/>
              <a:ext cx="745651" cy="14080"/>
            </a:xfrm>
            <a:custGeom>
              <a:avLst/>
              <a:gdLst/>
              <a:ahLst/>
              <a:cxnLst/>
              <a:rect l="l" t="t" r="r" b="b"/>
              <a:pathLst>
                <a:path w="11702" h="221" extrusionOk="0">
                  <a:moveTo>
                    <a:pt x="111" y="1"/>
                  </a:moveTo>
                  <a:cubicBezTo>
                    <a:pt x="45" y="1"/>
                    <a:pt x="1" y="56"/>
                    <a:pt x="1" y="111"/>
                  </a:cubicBezTo>
                  <a:cubicBezTo>
                    <a:pt x="1" y="176"/>
                    <a:pt x="45" y="220"/>
                    <a:pt x="111" y="220"/>
                  </a:cubicBezTo>
                  <a:lnTo>
                    <a:pt x="11592" y="220"/>
                  </a:lnTo>
                  <a:cubicBezTo>
                    <a:pt x="11647" y="220"/>
                    <a:pt x="11702" y="176"/>
                    <a:pt x="11702" y="111"/>
                  </a:cubicBezTo>
                  <a:cubicBezTo>
                    <a:pt x="11702" y="56"/>
                    <a:pt x="11647" y="1"/>
                    <a:pt x="11592" y="1"/>
                  </a:cubicBezTo>
                  <a:close/>
                </a:path>
              </a:pathLst>
            </a:custGeom>
            <a:solidFill>
              <a:srgbClr val="000000">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38"/>
            <p:cNvSpPr/>
            <p:nvPr/>
          </p:nvSpPr>
          <p:spPr>
            <a:xfrm>
              <a:off x="6993396" y="3261505"/>
              <a:ext cx="801661" cy="129719"/>
            </a:xfrm>
            <a:custGeom>
              <a:avLst/>
              <a:gdLst/>
              <a:ahLst/>
              <a:cxnLst/>
              <a:rect l="l" t="t" r="r" b="b"/>
              <a:pathLst>
                <a:path w="12581" h="2036" extrusionOk="0">
                  <a:moveTo>
                    <a:pt x="1012" y="1"/>
                  </a:moveTo>
                  <a:cubicBezTo>
                    <a:pt x="451" y="1"/>
                    <a:pt x="0" y="451"/>
                    <a:pt x="0" y="1012"/>
                  </a:cubicBezTo>
                  <a:cubicBezTo>
                    <a:pt x="0" y="1573"/>
                    <a:pt x="451" y="2035"/>
                    <a:pt x="1012" y="2035"/>
                  </a:cubicBezTo>
                  <a:lnTo>
                    <a:pt x="11569" y="2035"/>
                  </a:lnTo>
                  <a:cubicBezTo>
                    <a:pt x="12130" y="2035"/>
                    <a:pt x="12581" y="1573"/>
                    <a:pt x="12581" y="1012"/>
                  </a:cubicBezTo>
                  <a:cubicBezTo>
                    <a:pt x="12581" y="451"/>
                    <a:pt x="12130" y="1"/>
                    <a:pt x="115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38"/>
            <p:cNvSpPr/>
            <p:nvPr/>
          </p:nvSpPr>
          <p:spPr>
            <a:xfrm>
              <a:off x="7407515" y="3261505"/>
              <a:ext cx="253733" cy="129719"/>
            </a:xfrm>
            <a:custGeom>
              <a:avLst/>
              <a:gdLst/>
              <a:ahLst/>
              <a:cxnLst/>
              <a:rect l="l" t="t" r="r" b="b"/>
              <a:pathLst>
                <a:path w="3982" h="2036" extrusionOk="0">
                  <a:moveTo>
                    <a:pt x="1" y="1"/>
                  </a:moveTo>
                  <a:lnTo>
                    <a:pt x="1" y="2035"/>
                  </a:lnTo>
                  <a:lnTo>
                    <a:pt x="3982" y="2035"/>
                  </a:lnTo>
                  <a:lnTo>
                    <a:pt x="398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38"/>
            <p:cNvSpPr/>
            <p:nvPr/>
          </p:nvSpPr>
          <p:spPr>
            <a:xfrm>
              <a:off x="7691325" y="3261505"/>
              <a:ext cx="52633" cy="129719"/>
            </a:xfrm>
            <a:custGeom>
              <a:avLst/>
              <a:gdLst/>
              <a:ahLst/>
              <a:cxnLst/>
              <a:rect l="l" t="t" r="r" b="b"/>
              <a:pathLst>
                <a:path w="826" h="2036" extrusionOk="0">
                  <a:moveTo>
                    <a:pt x="0" y="1"/>
                  </a:moveTo>
                  <a:lnTo>
                    <a:pt x="0" y="2035"/>
                  </a:lnTo>
                  <a:lnTo>
                    <a:pt x="825" y="2035"/>
                  </a:lnTo>
                  <a:lnTo>
                    <a:pt x="82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38"/>
            <p:cNvSpPr/>
            <p:nvPr/>
          </p:nvSpPr>
          <p:spPr>
            <a:xfrm>
              <a:off x="7043863" y="3261505"/>
              <a:ext cx="52569" cy="129719"/>
            </a:xfrm>
            <a:custGeom>
              <a:avLst/>
              <a:gdLst/>
              <a:ahLst/>
              <a:cxnLst/>
              <a:rect l="l" t="t" r="r" b="b"/>
              <a:pathLst>
                <a:path w="825" h="2036" extrusionOk="0">
                  <a:moveTo>
                    <a:pt x="0" y="1"/>
                  </a:moveTo>
                  <a:lnTo>
                    <a:pt x="0" y="2035"/>
                  </a:lnTo>
                  <a:lnTo>
                    <a:pt x="825" y="2035"/>
                  </a:lnTo>
                  <a:lnTo>
                    <a:pt x="82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38"/>
            <p:cNvSpPr/>
            <p:nvPr/>
          </p:nvSpPr>
          <p:spPr>
            <a:xfrm>
              <a:off x="7026339" y="3271317"/>
              <a:ext cx="735839" cy="25995"/>
            </a:xfrm>
            <a:custGeom>
              <a:avLst/>
              <a:gdLst/>
              <a:ahLst/>
              <a:cxnLst/>
              <a:rect l="l" t="t" r="r" b="b"/>
              <a:pathLst>
                <a:path w="11548" h="408" extrusionOk="0">
                  <a:moveTo>
                    <a:pt x="198" y="1"/>
                  </a:moveTo>
                  <a:cubicBezTo>
                    <a:pt x="88" y="1"/>
                    <a:pt x="0" y="88"/>
                    <a:pt x="0" y="198"/>
                  </a:cubicBezTo>
                  <a:cubicBezTo>
                    <a:pt x="0" y="308"/>
                    <a:pt x="88" y="407"/>
                    <a:pt x="198" y="407"/>
                  </a:cubicBezTo>
                  <a:lnTo>
                    <a:pt x="11349" y="407"/>
                  </a:lnTo>
                  <a:cubicBezTo>
                    <a:pt x="11459" y="407"/>
                    <a:pt x="11547" y="308"/>
                    <a:pt x="11547" y="198"/>
                  </a:cubicBezTo>
                  <a:cubicBezTo>
                    <a:pt x="11547" y="88"/>
                    <a:pt x="11459" y="1"/>
                    <a:pt x="11349" y="1"/>
                  </a:cubicBezTo>
                  <a:close/>
                </a:path>
              </a:pathLst>
            </a:custGeom>
            <a:solidFill>
              <a:srgbClr val="FFFFFF">
                <a:alpha val="28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38"/>
            <p:cNvSpPr/>
            <p:nvPr/>
          </p:nvSpPr>
          <p:spPr>
            <a:xfrm>
              <a:off x="7021433" y="3377145"/>
              <a:ext cx="745651" cy="14080"/>
            </a:xfrm>
            <a:custGeom>
              <a:avLst/>
              <a:gdLst/>
              <a:ahLst/>
              <a:cxnLst/>
              <a:rect l="l" t="t" r="r" b="b"/>
              <a:pathLst>
                <a:path w="11702" h="221" extrusionOk="0">
                  <a:moveTo>
                    <a:pt x="110" y="0"/>
                  </a:moveTo>
                  <a:cubicBezTo>
                    <a:pt x="55" y="0"/>
                    <a:pt x="0" y="44"/>
                    <a:pt x="0" y="110"/>
                  </a:cubicBezTo>
                  <a:cubicBezTo>
                    <a:pt x="0" y="165"/>
                    <a:pt x="55" y="220"/>
                    <a:pt x="110" y="220"/>
                  </a:cubicBezTo>
                  <a:lnTo>
                    <a:pt x="11591" y="220"/>
                  </a:lnTo>
                  <a:cubicBezTo>
                    <a:pt x="11657" y="220"/>
                    <a:pt x="11701" y="165"/>
                    <a:pt x="11701" y="110"/>
                  </a:cubicBezTo>
                  <a:cubicBezTo>
                    <a:pt x="11701" y="44"/>
                    <a:pt x="11657" y="0"/>
                    <a:pt x="11591" y="0"/>
                  </a:cubicBezTo>
                  <a:close/>
                </a:path>
              </a:pathLst>
            </a:custGeom>
            <a:solidFill>
              <a:srgbClr val="000000">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38"/>
            <p:cNvSpPr/>
            <p:nvPr/>
          </p:nvSpPr>
          <p:spPr>
            <a:xfrm>
              <a:off x="6538624" y="3008499"/>
              <a:ext cx="712708" cy="495046"/>
            </a:xfrm>
            <a:custGeom>
              <a:avLst/>
              <a:gdLst/>
              <a:ahLst/>
              <a:cxnLst/>
              <a:rect l="l" t="t" r="r" b="b"/>
              <a:pathLst>
                <a:path w="11185" h="7770" extrusionOk="0">
                  <a:moveTo>
                    <a:pt x="10025" y="0"/>
                  </a:moveTo>
                  <a:cubicBezTo>
                    <a:pt x="9834" y="0"/>
                    <a:pt x="9641" y="54"/>
                    <a:pt x="9469" y="167"/>
                  </a:cubicBezTo>
                  <a:lnTo>
                    <a:pt x="605" y="5907"/>
                  </a:lnTo>
                  <a:cubicBezTo>
                    <a:pt x="132" y="6204"/>
                    <a:pt x="0" y="6831"/>
                    <a:pt x="308" y="7304"/>
                  </a:cubicBezTo>
                  <a:cubicBezTo>
                    <a:pt x="505" y="7607"/>
                    <a:pt x="833" y="7770"/>
                    <a:pt x="1168" y="7770"/>
                  </a:cubicBezTo>
                  <a:cubicBezTo>
                    <a:pt x="1356" y="7770"/>
                    <a:pt x="1546" y="7718"/>
                    <a:pt x="1716" y="7612"/>
                  </a:cubicBezTo>
                  <a:lnTo>
                    <a:pt x="10568" y="1871"/>
                  </a:lnTo>
                  <a:cubicBezTo>
                    <a:pt x="11041" y="1563"/>
                    <a:pt x="11184" y="936"/>
                    <a:pt x="10876" y="463"/>
                  </a:cubicBezTo>
                  <a:cubicBezTo>
                    <a:pt x="10681" y="163"/>
                    <a:pt x="10357" y="0"/>
                    <a:pt x="100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38"/>
            <p:cNvSpPr/>
            <p:nvPr/>
          </p:nvSpPr>
          <p:spPr>
            <a:xfrm>
              <a:off x="6870734" y="3056220"/>
              <a:ext cx="283172" cy="246695"/>
            </a:xfrm>
            <a:custGeom>
              <a:avLst/>
              <a:gdLst/>
              <a:ahLst/>
              <a:cxnLst/>
              <a:rect l="l" t="t" r="r" b="b"/>
              <a:pathLst>
                <a:path w="4444" h="3872" extrusionOk="0">
                  <a:moveTo>
                    <a:pt x="3344" y="0"/>
                  </a:moveTo>
                  <a:lnTo>
                    <a:pt x="1" y="2167"/>
                  </a:lnTo>
                  <a:lnTo>
                    <a:pt x="1100" y="3871"/>
                  </a:lnTo>
                  <a:lnTo>
                    <a:pt x="4444" y="1705"/>
                  </a:lnTo>
                  <a:lnTo>
                    <a:pt x="334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38"/>
            <p:cNvSpPr/>
            <p:nvPr/>
          </p:nvSpPr>
          <p:spPr>
            <a:xfrm>
              <a:off x="7109686" y="3011366"/>
              <a:ext cx="113613" cy="137428"/>
            </a:xfrm>
            <a:custGeom>
              <a:avLst/>
              <a:gdLst/>
              <a:ahLst/>
              <a:cxnLst/>
              <a:rect l="l" t="t" r="r" b="b"/>
              <a:pathLst>
                <a:path w="1783" h="2157" extrusionOk="0">
                  <a:moveTo>
                    <a:pt x="683" y="1"/>
                  </a:moveTo>
                  <a:lnTo>
                    <a:pt x="1" y="451"/>
                  </a:lnTo>
                  <a:lnTo>
                    <a:pt x="1100" y="2156"/>
                  </a:lnTo>
                  <a:lnTo>
                    <a:pt x="1782" y="1705"/>
                  </a:lnTo>
                  <a:lnTo>
                    <a:pt x="68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38"/>
            <p:cNvSpPr/>
            <p:nvPr/>
          </p:nvSpPr>
          <p:spPr>
            <a:xfrm>
              <a:off x="6559652" y="3014743"/>
              <a:ext cx="625093" cy="412284"/>
            </a:xfrm>
            <a:custGeom>
              <a:avLst/>
              <a:gdLst/>
              <a:ahLst/>
              <a:cxnLst/>
              <a:rect l="l" t="t" r="r" b="b"/>
              <a:pathLst>
                <a:path w="9810" h="6471" extrusionOk="0">
                  <a:moveTo>
                    <a:pt x="9581" y="1"/>
                  </a:moveTo>
                  <a:cubicBezTo>
                    <a:pt x="9543" y="1"/>
                    <a:pt x="9504" y="12"/>
                    <a:pt x="9469" y="36"/>
                  </a:cubicBezTo>
                  <a:lnTo>
                    <a:pt x="121" y="6095"/>
                  </a:lnTo>
                  <a:cubicBezTo>
                    <a:pt x="22" y="6161"/>
                    <a:pt x="0" y="6282"/>
                    <a:pt x="55" y="6381"/>
                  </a:cubicBezTo>
                  <a:cubicBezTo>
                    <a:pt x="97" y="6437"/>
                    <a:pt x="161" y="6471"/>
                    <a:pt x="228" y="6471"/>
                  </a:cubicBezTo>
                  <a:cubicBezTo>
                    <a:pt x="266" y="6471"/>
                    <a:pt x="305" y="6460"/>
                    <a:pt x="341" y="6436"/>
                  </a:cubicBezTo>
                  <a:lnTo>
                    <a:pt x="9689" y="376"/>
                  </a:lnTo>
                  <a:cubicBezTo>
                    <a:pt x="9787" y="310"/>
                    <a:pt x="9809" y="190"/>
                    <a:pt x="9754" y="91"/>
                  </a:cubicBezTo>
                  <a:cubicBezTo>
                    <a:pt x="9712" y="34"/>
                    <a:pt x="9648" y="1"/>
                    <a:pt x="9581" y="1"/>
                  </a:cubicBezTo>
                  <a:close/>
                </a:path>
              </a:pathLst>
            </a:custGeom>
            <a:solidFill>
              <a:srgbClr val="FFFFFF">
                <a:alpha val="28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38"/>
            <p:cNvSpPr/>
            <p:nvPr/>
          </p:nvSpPr>
          <p:spPr>
            <a:xfrm>
              <a:off x="6611456" y="3098653"/>
              <a:ext cx="630063" cy="411965"/>
            </a:xfrm>
            <a:custGeom>
              <a:avLst/>
              <a:gdLst/>
              <a:ahLst/>
              <a:cxnLst/>
              <a:rect l="l" t="t" r="r" b="b"/>
              <a:pathLst>
                <a:path w="9888" h="6466" extrusionOk="0">
                  <a:moveTo>
                    <a:pt x="9757" y="0"/>
                  </a:moveTo>
                  <a:cubicBezTo>
                    <a:pt x="9738" y="0"/>
                    <a:pt x="9719" y="5"/>
                    <a:pt x="9700" y="16"/>
                  </a:cubicBezTo>
                  <a:lnTo>
                    <a:pt x="67" y="6263"/>
                  </a:lnTo>
                  <a:cubicBezTo>
                    <a:pt x="12" y="6296"/>
                    <a:pt x="1" y="6362"/>
                    <a:pt x="34" y="6417"/>
                  </a:cubicBezTo>
                  <a:cubicBezTo>
                    <a:pt x="56" y="6446"/>
                    <a:pt x="92" y="6465"/>
                    <a:pt x="131" y="6465"/>
                  </a:cubicBezTo>
                  <a:cubicBezTo>
                    <a:pt x="150" y="6465"/>
                    <a:pt x="169" y="6461"/>
                    <a:pt x="188" y="6450"/>
                  </a:cubicBezTo>
                  <a:lnTo>
                    <a:pt x="9821" y="203"/>
                  </a:lnTo>
                  <a:cubicBezTo>
                    <a:pt x="9865" y="170"/>
                    <a:pt x="9887" y="104"/>
                    <a:pt x="9854" y="49"/>
                  </a:cubicBezTo>
                  <a:cubicBezTo>
                    <a:pt x="9832" y="20"/>
                    <a:pt x="9796" y="0"/>
                    <a:pt x="9757" y="0"/>
                  </a:cubicBezTo>
                  <a:close/>
                </a:path>
              </a:pathLst>
            </a:custGeom>
            <a:solidFill>
              <a:srgbClr val="000000">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38"/>
            <p:cNvSpPr/>
            <p:nvPr/>
          </p:nvSpPr>
          <p:spPr>
            <a:xfrm>
              <a:off x="6902276" y="2003610"/>
              <a:ext cx="611139" cy="132713"/>
            </a:xfrm>
            <a:custGeom>
              <a:avLst/>
              <a:gdLst/>
              <a:ahLst/>
              <a:cxnLst/>
              <a:rect l="l" t="t" r="r" b="b"/>
              <a:pathLst>
                <a:path w="9591" h="2083" extrusionOk="0">
                  <a:moveTo>
                    <a:pt x="9036" y="0"/>
                  </a:moveTo>
                  <a:cubicBezTo>
                    <a:pt x="9016" y="0"/>
                    <a:pt x="8995" y="1"/>
                    <a:pt x="8974" y="4"/>
                  </a:cubicBezTo>
                  <a:lnTo>
                    <a:pt x="484" y="1059"/>
                  </a:lnTo>
                  <a:cubicBezTo>
                    <a:pt x="199" y="1092"/>
                    <a:pt x="1" y="1345"/>
                    <a:pt x="34" y="1631"/>
                  </a:cubicBezTo>
                  <a:cubicBezTo>
                    <a:pt x="67" y="1895"/>
                    <a:pt x="298" y="2082"/>
                    <a:pt x="550" y="2082"/>
                  </a:cubicBezTo>
                  <a:lnTo>
                    <a:pt x="616" y="2082"/>
                  </a:lnTo>
                  <a:lnTo>
                    <a:pt x="9106" y="1026"/>
                  </a:lnTo>
                  <a:cubicBezTo>
                    <a:pt x="9392" y="993"/>
                    <a:pt x="9590" y="741"/>
                    <a:pt x="9557" y="455"/>
                  </a:cubicBezTo>
                  <a:cubicBezTo>
                    <a:pt x="9516" y="190"/>
                    <a:pt x="9296" y="0"/>
                    <a:pt x="9036" y="0"/>
                  </a:cubicBezTo>
                  <a:close/>
                </a:path>
              </a:pathLst>
            </a:custGeom>
            <a:solidFill>
              <a:srgbClr val="000000">
                <a:alpha val="11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38"/>
            <p:cNvSpPr/>
            <p:nvPr/>
          </p:nvSpPr>
          <p:spPr>
            <a:xfrm>
              <a:off x="6902276" y="2003610"/>
              <a:ext cx="611139" cy="132713"/>
            </a:xfrm>
            <a:custGeom>
              <a:avLst/>
              <a:gdLst/>
              <a:ahLst/>
              <a:cxnLst/>
              <a:rect l="l" t="t" r="r" b="b"/>
              <a:pathLst>
                <a:path w="9591" h="2083" extrusionOk="0">
                  <a:moveTo>
                    <a:pt x="554" y="0"/>
                  </a:moveTo>
                  <a:cubicBezTo>
                    <a:pt x="295" y="0"/>
                    <a:pt x="74" y="190"/>
                    <a:pt x="34" y="455"/>
                  </a:cubicBezTo>
                  <a:cubicBezTo>
                    <a:pt x="1" y="741"/>
                    <a:pt x="199" y="993"/>
                    <a:pt x="484" y="1026"/>
                  </a:cubicBezTo>
                  <a:lnTo>
                    <a:pt x="8974" y="2082"/>
                  </a:lnTo>
                  <a:lnTo>
                    <a:pt x="9040" y="2082"/>
                  </a:lnTo>
                  <a:cubicBezTo>
                    <a:pt x="9304" y="2082"/>
                    <a:pt x="9524" y="1895"/>
                    <a:pt x="9557" y="1631"/>
                  </a:cubicBezTo>
                  <a:cubicBezTo>
                    <a:pt x="9590" y="1345"/>
                    <a:pt x="9392" y="1092"/>
                    <a:pt x="9106" y="1059"/>
                  </a:cubicBezTo>
                  <a:lnTo>
                    <a:pt x="616" y="4"/>
                  </a:lnTo>
                  <a:cubicBezTo>
                    <a:pt x="596" y="1"/>
                    <a:pt x="575" y="0"/>
                    <a:pt x="5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38"/>
            <p:cNvSpPr/>
            <p:nvPr/>
          </p:nvSpPr>
          <p:spPr>
            <a:xfrm>
              <a:off x="7143330" y="2013740"/>
              <a:ext cx="55436" cy="100156"/>
            </a:xfrm>
            <a:custGeom>
              <a:avLst/>
              <a:gdLst/>
              <a:ahLst/>
              <a:cxnLst/>
              <a:rect l="l" t="t" r="r" b="b"/>
              <a:pathLst>
                <a:path w="870" h="1572" extrusionOk="0">
                  <a:moveTo>
                    <a:pt x="479" y="0"/>
                  </a:moveTo>
                  <a:cubicBezTo>
                    <a:pt x="319" y="0"/>
                    <a:pt x="170" y="105"/>
                    <a:pt x="133" y="274"/>
                  </a:cubicBezTo>
                  <a:cubicBezTo>
                    <a:pt x="122" y="285"/>
                    <a:pt x="1" y="769"/>
                    <a:pt x="34" y="1241"/>
                  </a:cubicBezTo>
                  <a:cubicBezTo>
                    <a:pt x="56" y="1428"/>
                    <a:pt x="210" y="1571"/>
                    <a:pt x="397" y="1571"/>
                  </a:cubicBezTo>
                  <a:lnTo>
                    <a:pt x="419" y="1571"/>
                  </a:lnTo>
                  <a:cubicBezTo>
                    <a:pt x="616" y="1549"/>
                    <a:pt x="759" y="1384"/>
                    <a:pt x="748" y="1186"/>
                  </a:cubicBezTo>
                  <a:cubicBezTo>
                    <a:pt x="726" y="834"/>
                    <a:pt x="814" y="450"/>
                    <a:pt x="814" y="450"/>
                  </a:cubicBezTo>
                  <a:cubicBezTo>
                    <a:pt x="869" y="252"/>
                    <a:pt x="759" y="65"/>
                    <a:pt x="561" y="10"/>
                  </a:cubicBezTo>
                  <a:cubicBezTo>
                    <a:pt x="534" y="3"/>
                    <a:pt x="506" y="0"/>
                    <a:pt x="4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38"/>
            <p:cNvSpPr/>
            <p:nvPr/>
          </p:nvSpPr>
          <p:spPr>
            <a:xfrm>
              <a:off x="7188189" y="2019092"/>
              <a:ext cx="54735" cy="99710"/>
            </a:xfrm>
            <a:custGeom>
              <a:avLst/>
              <a:gdLst/>
              <a:ahLst/>
              <a:cxnLst/>
              <a:rect l="l" t="t" r="r" b="b"/>
              <a:pathLst>
                <a:path w="859" h="1565" extrusionOk="0">
                  <a:moveTo>
                    <a:pt x="465" y="0"/>
                  </a:moveTo>
                  <a:cubicBezTo>
                    <a:pt x="305" y="0"/>
                    <a:pt x="167" y="110"/>
                    <a:pt x="121" y="267"/>
                  </a:cubicBezTo>
                  <a:cubicBezTo>
                    <a:pt x="121" y="289"/>
                    <a:pt x="0" y="761"/>
                    <a:pt x="33" y="1234"/>
                  </a:cubicBezTo>
                  <a:cubicBezTo>
                    <a:pt x="44" y="1421"/>
                    <a:pt x="198" y="1564"/>
                    <a:pt x="385" y="1564"/>
                  </a:cubicBezTo>
                  <a:lnTo>
                    <a:pt x="407" y="1564"/>
                  </a:lnTo>
                  <a:cubicBezTo>
                    <a:pt x="605" y="1553"/>
                    <a:pt x="748" y="1377"/>
                    <a:pt x="737" y="1179"/>
                  </a:cubicBezTo>
                  <a:cubicBezTo>
                    <a:pt x="715" y="827"/>
                    <a:pt x="803" y="454"/>
                    <a:pt x="814" y="443"/>
                  </a:cubicBezTo>
                  <a:cubicBezTo>
                    <a:pt x="858" y="256"/>
                    <a:pt x="748" y="58"/>
                    <a:pt x="561" y="14"/>
                  </a:cubicBezTo>
                  <a:cubicBezTo>
                    <a:pt x="529" y="5"/>
                    <a:pt x="496" y="0"/>
                    <a:pt x="4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38"/>
            <p:cNvSpPr/>
            <p:nvPr/>
          </p:nvSpPr>
          <p:spPr>
            <a:xfrm>
              <a:off x="7143330" y="2013740"/>
              <a:ext cx="55436" cy="100156"/>
            </a:xfrm>
            <a:custGeom>
              <a:avLst/>
              <a:gdLst/>
              <a:ahLst/>
              <a:cxnLst/>
              <a:rect l="l" t="t" r="r" b="b"/>
              <a:pathLst>
                <a:path w="870" h="1572" extrusionOk="0">
                  <a:moveTo>
                    <a:pt x="479" y="0"/>
                  </a:moveTo>
                  <a:cubicBezTo>
                    <a:pt x="319" y="0"/>
                    <a:pt x="170" y="105"/>
                    <a:pt x="133" y="274"/>
                  </a:cubicBezTo>
                  <a:cubicBezTo>
                    <a:pt x="122" y="285"/>
                    <a:pt x="1" y="769"/>
                    <a:pt x="34" y="1241"/>
                  </a:cubicBezTo>
                  <a:cubicBezTo>
                    <a:pt x="56" y="1428"/>
                    <a:pt x="210" y="1571"/>
                    <a:pt x="397" y="1571"/>
                  </a:cubicBezTo>
                  <a:lnTo>
                    <a:pt x="419" y="1571"/>
                  </a:lnTo>
                  <a:cubicBezTo>
                    <a:pt x="616" y="1549"/>
                    <a:pt x="759" y="1384"/>
                    <a:pt x="748" y="1186"/>
                  </a:cubicBezTo>
                  <a:cubicBezTo>
                    <a:pt x="726" y="834"/>
                    <a:pt x="814" y="450"/>
                    <a:pt x="814" y="450"/>
                  </a:cubicBezTo>
                  <a:cubicBezTo>
                    <a:pt x="869" y="252"/>
                    <a:pt x="759" y="65"/>
                    <a:pt x="561" y="10"/>
                  </a:cubicBezTo>
                  <a:cubicBezTo>
                    <a:pt x="534" y="3"/>
                    <a:pt x="506" y="0"/>
                    <a:pt x="479" y="0"/>
                  </a:cubicBezTo>
                  <a:close/>
                </a:path>
              </a:pathLst>
            </a:custGeom>
            <a:solidFill>
              <a:srgbClr val="000000">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38"/>
            <p:cNvSpPr/>
            <p:nvPr/>
          </p:nvSpPr>
          <p:spPr>
            <a:xfrm>
              <a:off x="7188189" y="2019092"/>
              <a:ext cx="54735" cy="99710"/>
            </a:xfrm>
            <a:custGeom>
              <a:avLst/>
              <a:gdLst/>
              <a:ahLst/>
              <a:cxnLst/>
              <a:rect l="l" t="t" r="r" b="b"/>
              <a:pathLst>
                <a:path w="859" h="1565" extrusionOk="0">
                  <a:moveTo>
                    <a:pt x="465" y="0"/>
                  </a:moveTo>
                  <a:cubicBezTo>
                    <a:pt x="305" y="0"/>
                    <a:pt x="167" y="110"/>
                    <a:pt x="121" y="267"/>
                  </a:cubicBezTo>
                  <a:cubicBezTo>
                    <a:pt x="121" y="289"/>
                    <a:pt x="0" y="761"/>
                    <a:pt x="33" y="1234"/>
                  </a:cubicBezTo>
                  <a:cubicBezTo>
                    <a:pt x="44" y="1421"/>
                    <a:pt x="198" y="1564"/>
                    <a:pt x="385" y="1564"/>
                  </a:cubicBezTo>
                  <a:lnTo>
                    <a:pt x="407" y="1564"/>
                  </a:lnTo>
                  <a:cubicBezTo>
                    <a:pt x="605" y="1553"/>
                    <a:pt x="748" y="1377"/>
                    <a:pt x="737" y="1179"/>
                  </a:cubicBezTo>
                  <a:cubicBezTo>
                    <a:pt x="715" y="827"/>
                    <a:pt x="803" y="454"/>
                    <a:pt x="814" y="443"/>
                  </a:cubicBezTo>
                  <a:cubicBezTo>
                    <a:pt x="858" y="256"/>
                    <a:pt x="748" y="58"/>
                    <a:pt x="561" y="14"/>
                  </a:cubicBezTo>
                  <a:cubicBezTo>
                    <a:pt x="529" y="5"/>
                    <a:pt x="496" y="0"/>
                    <a:pt x="465" y="0"/>
                  </a:cubicBezTo>
                  <a:close/>
                </a:path>
              </a:pathLst>
            </a:custGeom>
            <a:solidFill>
              <a:srgbClr val="000000">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Picture 6" descr="Project Task Management 3D Illustration download in PNG, OBJ or Blend format">
            <a:extLst>
              <a:ext uri="{FF2B5EF4-FFF2-40B4-BE49-F238E27FC236}">
                <a16:creationId xmlns:a16="http://schemas.microsoft.com/office/drawing/2014/main" id="{16B2A738-BE85-E888-EF7B-08EB24C116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01948" y="4994130"/>
            <a:ext cx="2862147" cy="286214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54"/>
        <p:cNvGrpSpPr/>
        <p:nvPr/>
      </p:nvGrpSpPr>
      <p:grpSpPr>
        <a:xfrm>
          <a:off x="0" y="0"/>
          <a:ext cx="0" cy="0"/>
          <a:chOff x="0" y="0"/>
          <a:chExt cx="0" cy="0"/>
        </a:xfrm>
      </p:grpSpPr>
      <p:sp>
        <p:nvSpPr>
          <p:cNvPr id="1955" name="Google Shape;1955;p44"/>
          <p:cNvSpPr txBox="1">
            <a:spLocks noGrp="1"/>
          </p:cNvSpPr>
          <p:nvPr>
            <p:ph type="title"/>
          </p:nvPr>
        </p:nvSpPr>
        <p:spPr>
          <a:xfrm>
            <a:off x="713225" y="520925"/>
            <a:ext cx="7717500" cy="708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t-IT" dirty="0"/>
              <a:t>DROPOUT</a:t>
            </a:r>
            <a:endParaRPr dirty="0"/>
          </a:p>
        </p:txBody>
      </p:sp>
      <p:sp>
        <p:nvSpPr>
          <p:cNvPr id="1956" name="Google Shape;1956;p44"/>
          <p:cNvSpPr txBox="1">
            <a:spLocks noGrp="1"/>
          </p:cNvSpPr>
          <p:nvPr>
            <p:ph type="subTitle" idx="1"/>
          </p:nvPr>
        </p:nvSpPr>
        <p:spPr>
          <a:xfrm>
            <a:off x="1469700" y="1583749"/>
            <a:ext cx="3102300" cy="293621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Dropout is an efficient way of averaging many large neural networks.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This technique works like this: </a:t>
            </a:r>
          </a:p>
          <a:p>
            <a:pPr marL="171450" lvl="0" indent="-171450" algn="l" rtl="0">
              <a:spcBef>
                <a:spcPts val="0"/>
              </a:spcBef>
              <a:spcAft>
                <a:spcPts val="0"/>
              </a:spcAft>
              <a:buFont typeface="Arial" panose="020B0604020202020204" pitchFamily="34" charset="0"/>
              <a:buChar char="•"/>
            </a:pPr>
            <a:r>
              <a:rPr lang="en-US" dirty="0"/>
              <a:t>During Training a percentage, at random, of units in one or more layers of the network is temporarily dropped out.</a:t>
            </a:r>
          </a:p>
          <a:p>
            <a:pPr marL="171450" lvl="0" indent="-171450" algn="l" rtl="0">
              <a:spcBef>
                <a:spcPts val="0"/>
              </a:spcBef>
              <a:spcAft>
                <a:spcPts val="0"/>
              </a:spcAft>
              <a:buFont typeface="Arial" panose="020B0604020202020204" pitchFamily="34" charset="0"/>
              <a:buChar char="•"/>
            </a:pPr>
            <a:r>
              <a:rPr lang="en-US" dirty="0"/>
              <a:t>Then during the training iteration some connections are disregarded.</a:t>
            </a:r>
          </a:p>
          <a:p>
            <a:pPr marL="171450" lvl="0" indent="-171450" algn="l" rtl="0">
              <a:spcBef>
                <a:spcPts val="0"/>
              </a:spcBef>
              <a:spcAft>
                <a:spcPts val="0"/>
              </a:spcAft>
              <a:buFont typeface="Arial" panose="020B0604020202020204" pitchFamily="34" charset="0"/>
              <a:buChar char="•"/>
            </a:pPr>
            <a:r>
              <a:rPr lang="en-US" dirty="0"/>
              <a:t>It is not applied during the Test process.</a:t>
            </a:r>
            <a:endParaRPr lang="it-IT" dirty="0"/>
          </a:p>
        </p:txBody>
      </p:sp>
      <p:sp>
        <p:nvSpPr>
          <p:cNvPr id="1957" name="Google Shape;1957;p44"/>
          <p:cNvSpPr txBox="1">
            <a:spLocks noGrp="1"/>
          </p:cNvSpPr>
          <p:nvPr>
            <p:ph type="subTitle" idx="2"/>
          </p:nvPr>
        </p:nvSpPr>
        <p:spPr>
          <a:xfrm>
            <a:off x="4809054" y="1583749"/>
            <a:ext cx="3102300" cy="303882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Usually the dropout value is 0.2 or 0.5 but can also be adjusted.</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This technique can be implemented with the dropout layer that randomly introduces binary masks (0, 1) into the units during training:</a:t>
            </a:r>
            <a:r>
              <a:rPr lang="it-IT" dirty="0"/>
              <a:t>1 Attivo</a:t>
            </a:r>
          </a:p>
          <a:p>
            <a:pPr marL="171450" lvl="0" indent="-171450" algn="l" rtl="0">
              <a:spcBef>
                <a:spcPts val="0"/>
              </a:spcBef>
              <a:spcAft>
                <a:spcPts val="0"/>
              </a:spcAft>
              <a:buFont typeface="Arial" panose="020B0604020202020204" pitchFamily="34" charset="0"/>
              <a:buChar char="•"/>
            </a:pPr>
            <a:r>
              <a:rPr lang="en-US" dirty="0"/>
              <a:t>0 Not Active</a:t>
            </a:r>
          </a:p>
          <a:p>
            <a:pPr marL="0" lvl="0" indent="0" algn="l" rtl="0">
              <a:spcBef>
                <a:spcPts val="0"/>
              </a:spcBef>
              <a:spcAft>
                <a:spcPts val="0"/>
              </a:spcAft>
            </a:pPr>
            <a:r>
              <a:rPr lang="en-US" dirty="0"/>
              <a:t>With the Dropout we have:</a:t>
            </a:r>
          </a:p>
          <a:p>
            <a:pPr marL="171450" lvl="0" indent="-171450" algn="l" rtl="0">
              <a:spcBef>
                <a:spcPts val="0"/>
              </a:spcBef>
              <a:spcAft>
                <a:spcPts val="0"/>
              </a:spcAft>
              <a:buFont typeface="Arial" panose="020B0604020202020204" pitchFamily="34" charset="0"/>
              <a:buChar char="•"/>
            </a:pPr>
            <a:r>
              <a:rPr lang="en-US" dirty="0"/>
              <a:t>Greater robustness</a:t>
            </a:r>
          </a:p>
          <a:p>
            <a:pPr marL="171450" lvl="0" indent="-171450" algn="l" rtl="0">
              <a:spcBef>
                <a:spcPts val="0"/>
              </a:spcBef>
              <a:spcAft>
                <a:spcPts val="0"/>
              </a:spcAft>
              <a:buFont typeface="Arial" panose="020B0604020202020204" pitchFamily="34" charset="0"/>
              <a:buChar char="•"/>
            </a:pPr>
            <a:r>
              <a:rPr lang="en-US" dirty="0"/>
              <a:t>Less overfitting</a:t>
            </a:r>
          </a:p>
          <a:p>
            <a:pPr marL="171450" lvl="0" indent="-171450" algn="l" rtl="0">
              <a:spcBef>
                <a:spcPts val="0"/>
              </a:spcBef>
              <a:spcAft>
                <a:spcPts val="0"/>
              </a:spcAft>
              <a:buFont typeface="Arial" panose="020B0604020202020204" pitchFamily="34" charset="0"/>
              <a:buChar char="•"/>
            </a:pPr>
            <a:r>
              <a:rPr lang="en-US" dirty="0"/>
              <a:t>Less dependence on specific connections</a:t>
            </a:r>
            <a:endParaRPr dirty="0"/>
          </a:p>
        </p:txBody>
      </p:sp>
      <p:cxnSp>
        <p:nvCxnSpPr>
          <p:cNvPr id="5" name="Google Shape;2226;p52">
            <a:extLst>
              <a:ext uri="{FF2B5EF4-FFF2-40B4-BE49-F238E27FC236}">
                <a16:creationId xmlns:a16="http://schemas.microsoft.com/office/drawing/2014/main" id="{9E836D21-11F5-8AC6-3652-4DF7BC71EEF0}"/>
              </a:ext>
            </a:extLst>
          </p:cNvPr>
          <p:cNvCxnSpPr>
            <a:cxnSpLocks/>
          </p:cNvCxnSpPr>
          <p:nvPr/>
        </p:nvCxnSpPr>
        <p:spPr>
          <a:xfrm>
            <a:off x="3613750" y="1176052"/>
            <a:ext cx="1857782" cy="0"/>
          </a:xfrm>
          <a:prstGeom prst="straightConnector1">
            <a:avLst/>
          </a:prstGeom>
          <a:noFill/>
          <a:ln w="28575" cap="flat" cmpd="sng">
            <a:solidFill>
              <a:schemeClr val="dk1"/>
            </a:solidFill>
            <a:prstDash val="solid"/>
            <a:round/>
            <a:headEnd type="none" w="med" len="med"/>
            <a:tailEnd type="none" w="med" len="med"/>
          </a:ln>
        </p:spPr>
      </p:cxnSp>
      <p:pic>
        <p:nvPicPr>
          <p:cNvPr id="2050" name="Picture 2">
            <a:extLst>
              <a:ext uri="{FF2B5EF4-FFF2-40B4-BE49-F238E27FC236}">
                <a16:creationId xmlns:a16="http://schemas.microsoft.com/office/drawing/2014/main" id="{4AD2794B-F5B7-C20C-E0A0-CD6CEF6738C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0000"/>
          <a:stretch/>
        </p:blipFill>
        <p:spPr bwMode="auto">
          <a:xfrm>
            <a:off x="2407944" y="236388"/>
            <a:ext cx="1112496" cy="116994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6C55DC52-50E0-6172-4FA2-4905A40DEAE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0000"/>
          <a:stretch/>
        </p:blipFill>
        <p:spPr bwMode="auto">
          <a:xfrm>
            <a:off x="5564842" y="269993"/>
            <a:ext cx="1112497" cy="1169950"/>
          </a:xfrm>
          <a:prstGeom prst="rect">
            <a:avLst/>
          </a:prstGeom>
          <a:noFill/>
          <a:extLst>
            <a:ext uri="{909E8E84-426E-40DD-AFC4-6F175D3DCCD1}">
              <a14:hiddenFill xmlns:a14="http://schemas.microsoft.com/office/drawing/2010/main">
                <a:solidFill>
                  <a:srgbClr val="FFFFFF"/>
                </a:solidFill>
              </a14:hiddenFill>
            </a:ext>
          </a:extLst>
        </p:spPr>
      </p:pic>
      <p:pic>
        <p:nvPicPr>
          <p:cNvPr id="2" name="Immagine 1">
            <a:extLst>
              <a:ext uri="{FF2B5EF4-FFF2-40B4-BE49-F238E27FC236}">
                <a16:creationId xmlns:a16="http://schemas.microsoft.com/office/drawing/2014/main" id="{321684C9-11C5-4AB3-E925-F91397E4D96D}"/>
              </a:ext>
            </a:extLst>
          </p:cNvPr>
          <p:cNvPicPr>
            <a:picLocks noChangeAspect="1"/>
          </p:cNvPicPr>
          <p:nvPr/>
        </p:nvPicPr>
        <p:blipFill>
          <a:blip r:embed="rId4"/>
          <a:stretch>
            <a:fillRect/>
          </a:stretch>
        </p:blipFill>
        <p:spPr>
          <a:xfrm>
            <a:off x="9362066" y="5231907"/>
            <a:ext cx="1051100" cy="1051100"/>
          </a:xfrm>
          <a:prstGeom prst="rect">
            <a:avLst/>
          </a:prstGeom>
        </p:spPr>
      </p:pic>
    </p:spTree>
    <p:extLst>
      <p:ext uri="{BB962C8B-B14F-4D97-AF65-F5344CB8AC3E}">
        <p14:creationId xmlns:p14="http://schemas.microsoft.com/office/powerpoint/2010/main" val="37174144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54"/>
        <p:cNvGrpSpPr/>
        <p:nvPr/>
      </p:nvGrpSpPr>
      <p:grpSpPr>
        <a:xfrm>
          <a:off x="0" y="0"/>
          <a:ext cx="0" cy="0"/>
          <a:chOff x="0" y="0"/>
          <a:chExt cx="0" cy="0"/>
        </a:xfrm>
      </p:grpSpPr>
      <p:sp>
        <p:nvSpPr>
          <p:cNvPr id="1955" name="Google Shape;1955;p44"/>
          <p:cNvSpPr txBox="1">
            <a:spLocks noGrp="1"/>
          </p:cNvSpPr>
          <p:nvPr>
            <p:ph type="title"/>
          </p:nvPr>
        </p:nvSpPr>
        <p:spPr>
          <a:xfrm>
            <a:off x="713225" y="520925"/>
            <a:ext cx="7717500" cy="708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t-IT" dirty="0"/>
              <a:t>ACTIVATION FUNCTIONS</a:t>
            </a:r>
            <a:endParaRPr dirty="0"/>
          </a:p>
        </p:txBody>
      </p:sp>
      <p:sp>
        <p:nvSpPr>
          <p:cNvPr id="1956" name="Google Shape;1956;p44"/>
          <p:cNvSpPr txBox="1">
            <a:spLocks noGrp="1"/>
          </p:cNvSpPr>
          <p:nvPr>
            <p:ph type="subTitle" idx="1"/>
          </p:nvPr>
        </p:nvSpPr>
        <p:spPr>
          <a:xfrm>
            <a:off x="208156" y="1583749"/>
            <a:ext cx="4363844" cy="293621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Activation functions are key components in artificial neural networks and are used to introduce non-linearity into models. These functions determine whether an artificial neuron should be activated (firing) or not based on the weighted sum of its inputs.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Activation functions play a key role in neural networks for several reasons:</a:t>
            </a:r>
          </a:p>
          <a:p>
            <a:pPr marL="171450" lvl="0" indent="-171450" algn="l" rtl="0">
              <a:spcBef>
                <a:spcPts val="0"/>
              </a:spcBef>
              <a:spcAft>
                <a:spcPts val="0"/>
              </a:spcAft>
              <a:buFont typeface="Arial" panose="020B0604020202020204" pitchFamily="34" charset="0"/>
              <a:buChar char="•"/>
            </a:pPr>
            <a:r>
              <a:rPr lang="en-US" dirty="0"/>
              <a:t>Introduction of Non-Linearity</a:t>
            </a:r>
          </a:p>
          <a:p>
            <a:pPr marL="171450" lvl="0" indent="-171450" algn="l" rtl="0">
              <a:spcBef>
                <a:spcPts val="0"/>
              </a:spcBef>
              <a:spcAft>
                <a:spcPts val="0"/>
              </a:spcAft>
              <a:buFont typeface="Arial" panose="020B0604020202020204" pitchFamily="34" charset="0"/>
              <a:buChar char="•"/>
            </a:pPr>
            <a:r>
              <a:rPr lang="en-US" dirty="0"/>
              <a:t>Hierarchical Feature Learning</a:t>
            </a:r>
          </a:p>
          <a:p>
            <a:pPr marL="171450" lvl="0" indent="-171450" algn="l" rtl="0">
              <a:spcBef>
                <a:spcPts val="0"/>
              </a:spcBef>
              <a:spcAft>
                <a:spcPts val="0"/>
              </a:spcAft>
              <a:buFont typeface="Arial" panose="020B0604020202020204" pitchFamily="34" charset="0"/>
              <a:buChar char="•"/>
            </a:pPr>
            <a:r>
              <a:rPr lang="en-US" dirty="0"/>
              <a:t>Information Management</a:t>
            </a:r>
            <a:endParaRPr lang="it-IT" dirty="0"/>
          </a:p>
        </p:txBody>
      </p:sp>
      <p:sp>
        <p:nvSpPr>
          <p:cNvPr id="1957" name="Google Shape;1957;p44"/>
          <p:cNvSpPr txBox="1">
            <a:spLocks noGrp="1"/>
          </p:cNvSpPr>
          <p:nvPr>
            <p:ph type="subTitle" idx="2"/>
          </p:nvPr>
        </p:nvSpPr>
        <p:spPr>
          <a:xfrm>
            <a:off x="4809053" y="1583749"/>
            <a:ext cx="4193697" cy="303882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activation function used in this project is the </a:t>
            </a:r>
            <a:r>
              <a:rPr lang="en-US" dirty="0" err="1"/>
              <a:t>ReLu</a:t>
            </a:r>
            <a:r>
              <a:rPr lang="en-US" dirty="0"/>
              <a:t> (Rectified Linear Unit).</a:t>
            </a:r>
          </a:p>
          <a:p>
            <a:pPr marL="0" lvl="0" indent="0" algn="l" rtl="0">
              <a:spcBef>
                <a:spcPts val="0"/>
              </a:spcBef>
              <a:spcAft>
                <a:spcPts val="0"/>
              </a:spcAft>
              <a:buNone/>
            </a:pPr>
            <a:r>
              <a:rPr lang="en-US" dirty="0"/>
              <a:t>It is a non-linear activation function that returns the input itself if it is positive and zero otherwise.</a:t>
            </a:r>
            <a:endParaRPr dirty="0"/>
          </a:p>
        </p:txBody>
      </p:sp>
      <p:cxnSp>
        <p:nvCxnSpPr>
          <p:cNvPr id="5" name="Google Shape;2226;p52">
            <a:extLst>
              <a:ext uri="{FF2B5EF4-FFF2-40B4-BE49-F238E27FC236}">
                <a16:creationId xmlns:a16="http://schemas.microsoft.com/office/drawing/2014/main" id="{9E836D21-11F5-8AC6-3652-4DF7BC71EEF0}"/>
              </a:ext>
            </a:extLst>
          </p:cNvPr>
          <p:cNvCxnSpPr>
            <a:cxnSpLocks/>
          </p:cNvCxnSpPr>
          <p:nvPr/>
        </p:nvCxnSpPr>
        <p:spPr>
          <a:xfrm>
            <a:off x="2170771" y="1176052"/>
            <a:ext cx="4772722" cy="0"/>
          </a:xfrm>
          <a:prstGeom prst="straightConnector1">
            <a:avLst/>
          </a:prstGeom>
          <a:noFill/>
          <a:ln w="28575" cap="flat" cmpd="sng">
            <a:solidFill>
              <a:schemeClr val="dk1"/>
            </a:solidFill>
            <a:prstDash val="solid"/>
            <a:round/>
            <a:headEnd type="none" w="med" len="med"/>
            <a:tailEnd type="none" w="med" len="med"/>
          </a:ln>
        </p:spPr>
      </p:cxnSp>
      <p:pic>
        <p:nvPicPr>
          <p:cNvPr id="8" name="Immagine 7" descr="Immagine che contiene testo, schermata, diagramma, nero&#10;&#10;Descrizione generata automaticamente">
            <a:extLst>
              <a:ext uri="{FF2B5EF4-FFF2-40B4-BE49-F238E27FC236}">
                <a16:creationId xmlns:a16="http://schemas.microsoft.com/office/drawing/2014/main" id="{8F4A83ED-0BDE-60CF-B05F-103DC08E3164}"/>
              </a:ext>
            </a:extLst>
          </p:cNvPr>
          <p:cNvPicPr>
            <a:picLocks noChangeAspect="1"/>
          </p:cNvPicPr>
          <p:nvPr/>
        </p:nvPicPr>
        <p:blipFill>
          <a:blip r:embed="rId3"/>
          <a:stretch>
            <a:fillRect/>
          </a:stretch>
        </p:blipFill>
        <p:spPr>
          <a:xfrm>
            <a:off x="4084715" y="2678751"/>
            <a:ext cx="3908415" cy="2196033"/>
          </a:xfrm>
          <a:prstGeom prst="rect">
            <a:avLst/>
          </a:prstGeom>
        </p:spPr>
      </p:pic>
      <p:pic>
        <p:nvPicPr>
          <p:cNvPr id="10" name="Immagine 9">
            <a:extLst>
              <a:ext uri="{FF2B5EF4-FFF2-40B4-BE49-F238E27FC236}">
                <a16:creationId xmlns:a16="http://schemas.microsoft.com/office/drawing/2014/main" id="{E176BA07-8D0B-D85E-6B89-8BEB8C32765B}"/>
              </a:ext>
            </a:extLst>
          </p:cNvPr>
          <p:cNvPicPr>
            <a:picLocks noChangeAspect="1"/>
          </p:cNvPicPr>
          <p:nvPr/>
        </p:nvPicPr>
        <p:blipFill>
          <a:blip r:embed="rId4"/>
          <a:stretch>
            <a:fillRect/>
          </a:stretch>
        </p:blipFill>
        <p:spPr>
          <a:xfrm>
            <a:off x="7161559" y="280766"/>
            <a:ext cx="1051100" cy="1051100"/>
          </a:xfrm>
          <a:prstGeom prst="rect">
            <a:avLst/>
          </a:prstGeom>
        </p:spPr>
      </p:pic>
      <p:pic>
        <p:nvPicPr>
          <p:cNvPr id="2" name="Picture 4" descr="Machine Learning 3D Icon download in PNG, OBJ or Blend format">
            <a:extLst>
              <a:ext uri="{FF2B5EF4-FFF2-40B4-BE49-F238E27FC236}">
                <a16:creationId xmlns:a16="http://schemas.microsoft.com/office/drawing/2014/main" id="{BF2837AB-6B42-A6D2-520F-C38AE103C7A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73782" y="4874457"/>
            <a:ext cx="2278053" cy="22780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0901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54"/>
        <p:cNvGrpSpPr/>
        <p:nvPr/>
      </p:nvGrpSpPr>
      <p:grpSpPr>
        <a:xfrm>
          <a:off x="0" y="0"/>
          <a:ext cx="0" cy="0"/>
          <a:chOff x="0" y="0"/>
          <a:chExt cx="0" cy="0"/>
        </a:xfrm>
      </p:grpSpPr>
      <p:sp>
        <p:nvSpPr>
          <p:cNvPr id="1955" name="Google Shape;1955;p44"/>
          <p:cNvSpPr txBox="1">
            <a:spLocks noGrp="1"/>
          </p:cNvSpPr>
          <p:nvPr>
            <p:ph type="title"/>
          </p:nvPr>
        </p:nvSpPr>
        <p:spPr>
          <a:xfrm>
            <a:off x="713225" y="520925"/>
            <a:ext cx="7717500" cy="708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t-IT" dirty="0"/>
              <a:t>MSE LOSS</a:t>
            </a:r>
            <a:endParaRPr dirty="0"/>
          </a:p>
        </p:txBody>
      </p:sp>
      <mc:AlternateContent xmlns:mc="http://schemas.openxmlformats.org/markup-compatibility/2006" xmlns:a14="http://schemas.microsoft.com/office/drawing/2010/main">
        <mc:Choice Requires="a14">
          <p:sp>
            <p:nvSpPr>
              <p:cNvPr id="1956" name="Google Shape;1956;p44"/>
              <p:cNvSpPr txBox="1">
                <a:spLocks noGrp="1"/>
              </p:cNvSpPr>
              <p:nvPr>
                <p:ph type="subTitle" idx="1"/>
              </p:nvPr>
            </p:nvSpPr>
            <p:spPr>
              <a:xfrm>
                <a:off x="388595" y="1235260"/>
                <a:ext cx="4183380" cy="293621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objective of MSE Loss is to evaluate the performance of a model in a Regression problem.</a:t>
                </a:r>
              </a:p>
              <a:p>
                <a:pPr marL="0" lvl="0" indent="0" algn="l" rtl="0">
                  <a:spcBef>
                    <a:spcPts val="0"/>
                  </a:spcBef>
                  <a:spcAft>
                    <a:spcPts val="0"/>
                  </a:spcAft>
                  <a:buNone/>
                </a:pPr>
                <a:r>
                  <a:rPr lang="en-US" dirty="0"/>
                  <a:t>It calculates the mean squares of the differences between the model's predicted output values and the actual values of the Training and Validation set.</a:t>
                </a:r>
              </a:p>
              <a:p>
                <a:pPr marL="0" lvl="0" indent="0" algn="l" rtl="0">
                  <a:spcBef>
                    <a:spcPts val="0"/>
                  </a:spcBef>
                  <a:spcAft>
                    <a:spcPts val="0"/>
                  </a:spcAft>
                  <a:buNone/>
                </a:pPr>
                <a:r>
                  <a:rPr lang="en-US" dirty="0"/>
                  <a:t>This Loss provides the Mean Quadratic Error between each input x and each target y</a:t>
                </a:r>
                <a14:m>
                  <m:oMath xmlns:m="http://schemas.openxmlformats.org/officeDocument/2006/math">
                    <m:r>
                      <a:rPr lang="it-IT" sz="1800" b="0" i="0" smtClean="0">
                        <a:effectLst/>
                        <a:latin typeface="Cambria Math" panose="02040503050406030204" pitchFamily="18" charset="0"/>
                        <a:ea typeface="Times New Roman" panose="02020603050405020304" pitchFamily="18" charset="0"/>
                        <a:cs typeface="Segoe UI" panose="020B0502040204020203" pitchFamily="34" charset="0"/>
                      </a:rPr>
                      <m:t>.</m:t>
                    </m:r>
                  </m:oMath>
                </a14:m>
                <a:endParaRPr lang="it-IT" sz="1800" b="0" i="0" dirty="0">
                  <a:effectLst/>
                  <a:latin typeface="Cambria Math" panose="02040503050406030204" pitchFamily="18" charset="0"/>
                  <a:ea typeface="Times New Roman" panose="02020603050405020304" pitchFamily="18" charset="0"/>
                  <a:cs typeface="Segoe UI" panose="020B0502040204020203" pitchFamily="34" charset="0"/>
                </a:endParaRPr>
              </a:p>
              <a:p>
                <a:pPr marL="0" lvl="0" indent="0" algn="l"/>
                <a14:m>
                  <m:oMathPara xmlns:m="http://schemas.openxmlformats.org/officeDocument/2006/math">
                    <m:oMathParaPr>
                      <m:jc m:val="centerGroup"/>
                    </m:oMathParaPr>
                    <m:oMath xmlns:m="http://schemas.openxmlformats.org/officeDocument/2006/math">
                      <m:r>
                        <a:rPr lang="it-IT" sz="2000" b="0" i="1" smtClean="0">
                          <a:effectLst/>
                          <a:latin typeface="Cambria Math" panose="02040503050406030204" pitchFamily="18" charset="0"/>
                          <a:ea typeface="Times New Roman" panose="02020603050405020304" pitchFamily="18" charset="0"/>
                          <a:cs typeface="Segoe UI" panose="020B0502040204020203" pitchFamily="34" charset="0"/>
                        </a:rPr>
                        <m:t>𝑙</m:t>
                      </m:r>
                      <m:d>
                        <m:dPr>
                          <m:ctrlPr>
                            <a:rPr lang="it-IT" sz="2000" b="0" i="1" smtClean="0">
                              <a:effectLst/>
                              <a:latin typeface="Cambria Math" panose="02040503050406030204" pitchFamily="18" charset="0"/>
                              <a:ea typeface="Times New Roman" panose="02020603050405020304" pitchFamily="18" charset="0"/>
                              <a:cs typeface="Segoe UI" panose="020B0502040204020203" pitchFamily="34" charset="0"/>
                            </a:rPr>
                          </m:ctrlPr>
                        </m:dPr>
                        <m:e>
                          <m:r>
                            <a:rPr lang="it-IT" sz="2000" b="0" i="1" smtClean="0">
                              <a:effectLst/>
                              <a:latin typeface="Cambria Math" panose="02040503050406030204" pitchFamily="18" charset="0"/>
                              <a:ea typeface="Times New Roman" panose="02020603050405020304" pitchFamily="18" charset="0"/>
                              <a:cs typeface="Segoe UI" panose="020B0502040204020203" pitchFamily="34" charset="0"/>
                            </a:rPr>
                            <m:t>𝑥</m:t>
                          </m:r>
                          <m:r>
                            <a:rPr lang="it-IT" sz="2000" b="0" i="1" smtClean="0">
                              <a:effectLst/>
                              <a:latin typeface="Cambria Math" panose="02040503050406030204" pitchFamily="18" charset="0"/>
                              <a:ea typeface="Times New Roman" panose="02020603050405020304" pitchFamily="18" charset="0"/>
                              <a:cs typeface="Segoe UI" panose="020B0502040204020203" pitchFamily="34" charset="0"/>
                            </a:rPr>
                            <m:t>,</m:t>
                          </m:r>
                          <m:r>
                            <a:rPr lang="it-IT" sz="2000" b="0" i="1" smtClean="0">
                              <a:effectLst/>
                              <a:latin typeface="Cambria Math" panose="02040503050406030204" pitchFamily="18" charset="0"/>
                              <a:ea typeface="Times New Roman" panose="02020603050405020304" pitchFamily="18" charset="0"/>
                              <a:cs typeface="Segoe UI" panose="020B0502040204020203" pitchFamily="34" charset="0"/>
                            </a:rPr>
                            <m:t>𝑦</m:t>
                          </m:r>
                        </m:e>
                      </m:d>
                      <m:r>
                        <a:rPr lang="it-IT" sz="2000" i="1" smtClean="0">
                          <a:effectLst/>
                          <a:latin typeface="Cambria Math" panose="02040503050406030204" pitchFamily="18" charset="0"/>
                          <a:ea typeface="Times New Roman" panose="02020603050405020304" pitchFamily="18" charset="0"/>
                          <a:cs typeface="Segoe UI" panose="020B0502040204020203" pitchFamily="34" charset="0"/>
                        </a:rPr>
                        <m:t>=</m:t>
                      </m:r>
                      <m:r>
                        <a:rPr lang="it-IT" sz="2000" i="1">
                          <a:latin typeface="Cambria Math" panose="02040503050406030204" pitchFamily="18" charset="0"/>
                          <a:ea typeface="Times New Roman" panose="02020603050405020304" pitchFamily="18" charset="0"/>
                          <a:cs typeface="Segoe UI" panose="020B0502040204020203" pitchFamily="34" charset="0"/>
                        </a:rPr>
                        <m:t>𝐿</m:t>
                      </m:r>
                      <m:r>
                        <a:rPr lang="it-IT" sz="2000" i="1">
                          <a:latin typeface="Cambria Math" panose="02040503050406030204" pitchFamily="18" charset="0"/>
                          <a:ea typeface="Times New Roman" panose="02020603050405020304" pitchFamily="18" charset="0"/>
                          <a:cs typeface="Segoe UI" panose="020B0502040204020203" pitchFamily="34" charset="0"/>
                        </a:rPr>
                        <m:t>=</m:t>
                      </m:r>
                      <m:sSup>
                        <m:sSupPr>
                          <m:ctrlPr>
                            <a:rPr lang="it-IT" sz="2000" i="1">
                              <a:latin typeface="Cambria Math" panose="02040503050406030204" pitchFamily="18" charset="0"/>
                              <a:ea typeface="Times New Roman" panose="02020603050405020304" pitchFamily="18" charset="0"/>
                              <a:cs typeface="Segoe UI" panose="020B0502040204020203" pitchFamily="34" charset="0"/>
                            </a:rPr>
                          </m:ctrlPr>
                        </m:sSupPr>
                        <m:e>
                          <m:d>
                            <m:dPr>
                              <m:begChr m:val="{"/>
                              <m:endChr m:val="}"/>
                              <m:ctrlPr>
                                <a:rPr lang="it-IT" sz="2000" i="1">
                                  <a:latin typeface="Cambria Math" panose="02040503050406030204" pitchFamily="18" charset="0"/>
                                  <a:ea typeface="Times New Roman" panose="02020603050405020304" pitchFamily="18" charset="0"/>
                                  <a:cs typeface="Segoe UI" panose="020B0502040204020203" pitchFamily="34" charset="0"/>
                                </a:rPr>
                              </m:ctrlPr>
                            </m:dPr>
                            <m:e>
                              <m:r>
                                <a:rPr lang="it-IT" sz="2000" i="1">
                                  <a:latin typeface="Cambria Math" panose="02040503050406030204" pitchFamily="18" charset="0"/>
                                  <a:ea typeface="Times New Roman" panose="02020603050405020304" pitchFamily="18" charset="0"/>
                                  <a:cs typeface="Segoe UI" panose="020B0502040204020203" pitchFamily="34" charset="0"/>
                                </a:rPr>
                                <m:t>𝑙</m:t>
                              </m:r>
                              <m:r>
                                <a:rPr lang="it-IT" sz="2000" i="1">
                                  <a:latin typeface="Cambria Math" panose="02040503050406030204" pitchFamily="18" charset="0"/>
                                  <a:ea typeface="Times New Roman" panose="02020603050405020304" pitchFamily="18" charset="0"/>
                                  <a:cs typeface="Segoe UI" panose="020B0502040204020203" pitchFamily="34" charset="0"/>
                                </a:rPr>
                                <m:t>1, </m:t>
                              </m:r>
                              <m:r>
                                <a:rPr lang="it-IT" sz="2000" i="1">
                                  <a:latin typeface="Cambria Math" panose="02040503050406030204" pitchFamily="18" charset="0"/>
                                  <a:ea typeface="Times New Roman" panose="02020603050405020304" pitchFamily="18" charset="0"/>
                                  <a:cs typeface="Segoe UI" panose="020B0502040204020203" pitchFamily="34" charset="0"/>
                                </a:rPr>
                                <m:t>𝑙</m:t>
                              </m:r>
                              <m:r>
                                <a:rPr lang="it-IT" sz="2000" i="1">
                                  <a:latin typeface="Cambria Math" panose="02040503050406030204" pitchFamily="18" charset="0"/>
                                  <a:ea typeface="Times New Roman" panose="02020603050405020304" pitchFamily="18" charset="0"/>
                                  <a:cs typeface="Segoe UI" panose="020B0502040204020203" pitchFamily="34" charset="0"/>
                                </a:rPr>
                                <m:t>2, …</m:t>
                              </m:r>
                              <m:r>
                                <a:rPr lang="it-IT" sz="2000" i="1">
                                  <a:latin typeface="Cambria Math" panose="02040503050406030204" pitchFamily="18" charset="0"/>
                                  <a:ea typeface="Times New Roman" panose="02020603050405020304" pitchFamily="18" charset="0"/>
                                  <a:cs typeface="Segoe UI" panose="020B0502040204020203" pitchFamily="34" charset="0"/>
                                </a:rPr>
                                <m:t>𝑙𝑁</m:t>
                              </m:r>
                            </m:e>
                          </m:d>
                        </m:e>
                        <m:sup>
                          <m:r>
                            <a:rPr lang="it-IT" sz="2000" i="1">
                              <a:latin typeface="Cambria Math" panose="02040503050406030204" pitchFamily="18" charset="0"/>
                              <a:ea typeface="Times New Roman" panose="02020603050405020304" pitchFamily="18" charset="0"/>
                              <a:cs typeface="Segoe UI" panose="020B0502040204020203" pitchFamily="34" charset="0"/>
                            </a:rPr>
                            <m:t>𝑇</m:t>
                          </m:r>
                        </m:sup>
                      </m:sSup>
                    </m:oMath>
                  </m:oMathPara>
                </a14:m>
                <a:endParaRPr lang="it-IT" sz="2000" dirty="0">
                  <a:ea typeface="Times New Roman" panose="02020603050405020304" pitchFamily="18" charset="0"/>
                  <a:cs typeface="Segoe UI" panose="020B0502040204020203" pitchFamily="34" charset="0"/>
                </a:endParaRPr>
              </a:p>
              <a:p>
                <a:pPr marL="0" lvl="0" indent="0" algn="l"/>
                <a:r>
                  <a:rPr lang="it-IT" dirty="0" err="1"/>
                  <a:t>Where</a:t>
                </a:r>
                <a:r>
                  <a:rPr lang="it-IT" dirty="0"/>
                  <a:t>:</a:t>
                </a:r>
              </a:p>
              <a:p>
                <a:pPr marL="342900" indent="-342900" algn="l">
                  <a:buFont typeface="Arial" panose="020B0604020202020204" pitchFamily="34" charset="0"/>
                  <a:buChar char="•"/>
                </a:pPr>
                <a14:m>
                  <m:oMath xmlns:m="http://schemas.openxmlformats.org/officeDocument/2006/math">
                    <m:r>
                      <a:rPr lang="it-IT" sz="2000" b="0" i="1" smtClean="0">
                        <a:effectLst/>
                        <a:latin typeface="Cambria Math" panose="02040503050406030204" pitchFamily="18" charset="0"/>
                        <a:ea typeface="Times New Roman" panose="02020603050405020304" pitchFamily="18" charset="0"/>
                        <a:cs typeface="Segoe UI" panose="020B0502040204020203" pitchFamily="34" charset="0"/>
                      </a:rPr>
                      <m:t>𝑙𝑁</m:t>
                    </m:r>
                    <m:r>
                      <a:rPr lang="it-IT" sz="2000" i="1">
                        <a:latin typeface="Cambria Math" panose="02040503050406030204" pitchFamily="18" charset="0"/>
                        <a:ea typeface="Times New Roman" panose="02020603050405020304" pitchFamily="18" charset="0"/>
                        <a:cs typeface="Segoe UI" panose="020B0502040204020203" pitchFamily="34" charset="0"/>
                      </a:rPr>
                      <m:t>= (</m:t>
                    </m:r>
                    <m:r>
                      <a:rPr lang="it-IT" sz="2000" i="1">
                        <a:latin typeface="Cambria Math" panose="02040503050406030204" pitchFamily="18" charset="0"/>
                        <a:ea typeface="Times New Roman" panose="02020603050405020304" pitchFamily="18" charset="0"/>
                        <a:cs typeface="Segoe UI" panose="020B0502040204020203" pitchFamily="34" charset="0"/>
                      </a:rPr>
                      <m:t>𝑥𝑁</m:t>
                    </m:r>
                    <m:r>
                      <a:rPr lang="it-IT" sz="2000" i="1">
                        <a:latin typeface="Cambria Math" panose="02040503050406030204" pitchFamily="18" charset="0"/>
                        <a:ea typeface="Times New Roman" panose="02020603050405020304" pitchFamily="18" charset="0"/>
                        <a:cs typeface="Segoe UI" panose="020B0502040204020203" pitchFamily="34" charset="0"/>
                      </a:rPr>
                      <m:t> – </m:t>
                    </m:r>
                    <m:r>
                      <a:rPr lang="it-IT" sz="2000" i="1">
                        <a:latin typeface="Cambria Math" panose="02040503050406030204" pitchFamily="18" charset="0"/>
                        <a:ea typeface="Times New Roman" panose="02020603050405020304" pitchFamily="18" charset="0"/>
                        <a:cs typeface="Segoe UI" panose="020B0502040204020203" pitchFamily="34" charset="0"/>
                      </a:rPr>
                      <m:t>𝑦𝑁</m:t>
                    </m:r>
                    <m:r>
                      <a:rPr lang="it-IT" sz="2000" i="1">
                        <a:latin typeface="Cambria Math" panose="02040503050406030204" pitchFamily="18" charset="0"/>
                        <a:ea typeface="Times New Roman" panose="02020603050405020304" pitchFamily="18" charset="0"/>
                        <a:cs typeface="Segoe UI" panose="020B0502040204020203" pitchFamily="34" charset="0"/>
                      </a:rPr>
                      <m:t>)^2</m:t>
                    </m:r>
                  </m:oMath>
                </a14:m>
                <a:endParaRPr lang="it-IT" sz="2000" dirty="0"/>
              </a:p>
              <a:p>
                <a:pPr marL="342900" indent="-342900" algn="l">
                  <a:buFont typeface="Arial" panose="020B0604020202020204" pitchFamily="34" charset="0"/>
                  <a:buChar char="•"/>
                </a:pPr>
                <a:r>
                  <a:rPr lang="it-IT" dirty="0"/>
                  <a:t>N </a:t>
                </a:r>
                <a:r>
                  <a:rPr lang="it-IT" dirty="0" err="1"/>
                  <a:t>is</a:t>
                </a:r>
                <a:r>
                  <a:rPr lang="it-IT" dirty="0"/>
                  <a:t> the </a:t>
                </a:r>
                <a:r>
                  <a:rPr lang="it-IT" dirty="0" err="1"/>
                  <a:t>dimension</a:t>
                </a:r>
                <a:r>
                  <a:rPr lang="it-IT" dirty="0"/>
                  <a:t> of the Batch</a:t>
                </a:r>
              </a:p>
              <a:p>
                <a:pPr marL="342900" lvl="0" indent="-342900" algn="l" rtl="0">
                  <a:spcBef>
                    <a:spcPts val="0"/>
                  </a:spcBef>
                  <a:spcAft>
                    <a:spcPts val="0"/>
                  </a:spcAft>
                  <a:buFont typeface="Arial" panose="020B0604020202020204" pitchFamily="34" charset="0"/>
                  <a:buChar char="•"/>
                </a:pPr>
                <a:endParaRPr lang="it-IT" sz="2000" dirty="0"/>
              </a:p>
            </p:txBody>
          </p:sp>
        </mc:Choice>
        <mc:Fallback xmlns="">
          <p:sp>
            <p:nvSpPr>
              <p:cNvPr id="1956" name="Google Shape;1956;p44"/>
              <p:cNvSpPr txBox="1">
                <a:spLocks noGrp="1" noRot="1" noChangeAspect="1" noMove="1" noResize="1" noEditPoints="1" noAdjustHandles="1" noChangeArrowheads="1" noChangeShapeType="1" noTextEdit="1"/>
              </p:cNvSpPr>
              <p:nvPr>
                <p:ph type="subTitle" idx="1"/>
              </p:nvPr>
            </p:nvSpPr>
            <p:spPr>
              <a:xfrm>
                <a:off x="388595" y="1235260"/>
                <a:ext cx="4183380" cy="2936211"/>
              </a:xfrm>
              <a:prstGeom prst="rect">
                <a:avLst/>
              </a:prstGeom>
              <a:blipFill>
                <a:blip r:embed="rId3"/>
                <a:stretch>
                  <a:fillRect l="-146" r="-146"/>
                </a:stretch>
              </a:blipFill>
            </p:spPr>
            <p:txBody>
              <a:bodyPr/>
              <a:lstStyle/>
              <a:p>
                <a:r>
                  <a:rPr lang="it-IT">
                    <a:noFill/>
                  </a:rPr>
                  <a:t> </a:t>
                </a:r>
              </a:p>
            </p:txBody>
          </p:sp>
        </mc:Fallback>
      </mc:AlternateContent>
      <p:cxnSp>
        <p:nvCxnSpPr>
          <p:cNvPr id="5" name="Google Shape;2226;p52">
            <a:extLst>
              <a:ext uri="{FF2B5EF4-FFF2-40B4-BE49-F238E27FC236}">
                <a16:creationId xmlns:a16="http://schemas.microsoft.com/office/drawing/2014/main" id="{9E836D21-11F5-8AC6-3652-4DF7BC71EEF0}"/>
              </a:ext>
            </a:extLst>
          </p:cNvPr>
          <p:cNvCxnSpPr>
            <a:cxnSpLocks/>
          </p:cNvCxnSpPr>
          <p:nvPr/>
        </p:nvCxnSpPr>
        <p:spPr>
          <a:xfrm>
            <a:off x="3583259" y="1176052"/>
            <a:ext cx="1910575" cy="0"/>
          </a:xfrm>
          <a:prstGeom prst="straightConnector1">
            <a:avLst/>
          </a:prstGeom>
          <a:noFill/>
          <a:ln w="28575" cap="flat" cmpd="sng">
            <a:solidFill>
              <a:schemeClr val="dk1"/>
            </a:solidFill>
            <a:prstDash val="solid"/>
            <a:round/>
            <a:headEnd type="none" w="med" len="med"/>
            <a:tailEnd type="none" w="med" len="med"/>
          </a:ln>
        </p:spPr>
      </p:cxnSp>
      <p:pic>
        <p:nvPicPr>
          <p:cNvPr id="1026" name="Picture 2">
            <a:extLst>
              <a:ext uri="{FF2B5EF4-FFF2-40B4-BE49-F238E27FC236}">
                <a16:creationId xmlns:a16="http://schemas.microsoft.com/office/drawing/2014/main" id="{68330519-3CF7-94C2-5677-B3B6A7EF85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06519" y="1630187"/>
            <a:ext cx="5037481" cy="227805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Machine Learning 3D Icon download in PNG, OBJ or Blend format">
            <a:extLst>
              <a:ext uri="{FF2B5EF4-FFF2-40B4-BE49-F238E27FC236}">
                <a16:creationId xmlns:a16="http://schemas.microsoft.com/office/drawing/2014/main" id="{07DDD9FC-0D49-47B8-94D5-51939CA18DA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77352" y="2703365"/>
            <a:ext cx="2278053" cy="22780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10499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54"/>
        <p:cNvGrpSpPr/>
        <p:nvPr/>
      </p:nvGrpSpPr>
      <p:grpSpPr>
        <a:xfrm>
          <a:off x="0" y="0"/>
          <a:ext cx="0" cy="0"/>
          <a:chOff x="0" y="0"/>
          <a:chExt cx="0" cy="0"/>
        </a:xfrm>
      </p:grpSpPr>
      <p:sp>
        <p:nvSpPr>
          <p:cNvPr id="1955" name="Google Shape;1955;p44"/>
          <p:cNvSpPr txBox="1">
            <a:spLocks noGrp="1"/>
          </p:cNvSpPr>
          <p:nvPr>
            <p:ph type="title"/>
          </p:nvPr>
        </p:nvSpPr>
        <p:spPr>
          <a:xfrm>
            <a:off x="713225" y="520925"/>
            <a:ext cx="7717500" cy="708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t-IT" dirty="0"/>
              <a:t>L2 REGULARIZATION</a:t>
            </a:r>
            <a:endParaRPr dirty="0"/>
          </a:p>
        </p:txBody>
      </p:sp>
      <mc:AlternateContent xmlns:mc="http://schemas.openxmlformats.org/markup-compatibility/2006" xmlns:a14="http://schemas.microsoft.com/office/drawing/2010/main">
        <mc:Choice Requires="a14">
          <p:sp>
            <p:nvSpPr>
              <p:cNvPr id="1956" name="Google Shape;1956;p44"/>
              <p:cNvSpPr txBox="1">
                <a:spLocks noGrp="1"/>
              </p:cNvSpPr>
              <p:nvPr>
                <p:ph type="subTitle" idx="1"/>
              </p:nvPr>
            </p:nvSpPr>
            <p:spPr>
              <a:xfrm>
                <a:off x="388595" y="1235260"/>
                <a:ext cx="4183380" cy="293621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L2 regularisation consists of adding an additional term to the model's loss function during training. This term is proportional to the sum of the squares of the weights (parameters) of the model. It helps prevent overfitting and improve learning curves.</a:t>
                </a:r>
              </a:p>
              <a:p>
                <a:pPr marL="0" lvl="0" indent="0" algn="l" rtl="0">
                  <a:spcBef>
                    <a:spcPts val="0"/>
                  </a:spcBef>
                  <a:spcAft>
                    <a:spcPts val="0"/>
                  </a:spcAft>
                  <a:buNone/>
                </a:pPr>
                <a:r>
                  <a:rPr lang="en-US" dirty="0"/>
                  <a:t>Without adjustment, the Loss MSE is of the type:</a:t>
                </a:r>
                <a:endParaRPr lang="it-IT" sz="1800" i="1" dirty="0">
                  <a:effectLst/>
                  <a:latin typeface="Cambria Math" panose="02040503050406030204" pitchFamily="18" charset="0"/>
                  <a:ea typeface="Times New Roman" panose="02020603050405020304" pitchFamily="18" charset="0"/>
                  <a:cs typeface="Segoe UI" panose="020B0502040204020203" pitchFamily="34" charset="0"/>
                </a:endParaRPr>
              </a:p>
              <a:p>
                <a:pPr marL="0" lvl="0" indent="0" algn="l" rtl="0">
                  <a:spcBef>
                    <a:spcPts val="0"/>
                  </a:spcBef>
                  <a:spcAft>
                    <a:spcPts val="0"/>
                  </a:spcAft>
                  <a:buNone/>
                </a:pPr>
                <a14:m>
                  <m:oMathPara xmlns:m="http://schemas.openxmlformats.org/officeDocument/2006/math">
                    <m:oMathParaPr>
                      <m:jc m:val="centerGroup"/>
                    </m:oMathParaPr>
                    <m:oMath xmlns:m="http://schemas.openxmlformats.org/officeDocument/2006/math">
                      <m:r>
                        <a:rPr lang="it-IT" sz="1800" i="1" smtClean="0">
                          <a:effectLst/>
                          <a:latin typeface="Cambria Math" panose="02040503050406030204" pitchFamily="18" charset="0"/>
                          <a:ea typeface="Times New Roman" panose="02020603050405020304" pitchFamily="18" charset="0"/>
                          <a:cs typeface="Segoe UI" panose="020B0502040204020203" pitchFamily="34" charset="0"/>
                        </a:rPr>
                        <m:t>𝐿𝑜𝑠𝑠</m:t>
                      </m:r>
                      <m:r>
                        <a:rPr lang="it-IT" sz="1800" i="1" smtClean="0">
                          <a:effectLst/>
                          <a:latin typeface="Cambria Math" panose="02040503050406030204" pitchFamily="18" charset="0"/>
                          <a:ea typeface="Times New Roman" panose="02020603050405020304" pitchFamily="18" charset="0"/>
                          <a:cs typeface="Segoe UI" panose="020B0502040204020203" pitchFamily="34" charset="0"/>
                        </a:rPr>
                        <m:t>=</m:t>
                      </m:r>
                      <m:f>
                        <m:fPr>
                          <m:ctrlPr>
                            <a:rPr lang="it-IT" sz="1800" i="1">
                              <a:effectLst/>
                              <a:latin typeface="Cambria Math" panose="02040503050406030204" pitchFamily="18" charset="0"/>
                              <a:ea typeface="Times New Roman" panose="02020603050405020304" pitchFamily="18" charset="0"/>
                              <a:cs typeface="Segoe UI" panose="020B0502040204020203" pitchFamily="34" charset="0"/>
                            </a:rPr>
                          </m:ctrlPr>
                        </m:fPr>
                        <m:num>
                          <m:r>
                            <a:rPr lang="it-IT" sz="1800" i="1">
                              <a:effectLst/>
                              <a:latin typeface="Cambria Math" panose="02040503050406030204" pitchFamily="18" charset="0"/>
                              <a:ea typeface="Times New Roman" panose="02020603050405020304" pitchFamily="18" charset="0"/>
                              <a:cs typeface="Segoe UI" panose="020B0502040204020203" pitchFamily="34" charset="0"/>
                            </a:rPr>
                            <m:t>1</m:t>
                          </m:r>
                        </m:num>
                        <m:den>
                          <m:r>
                            <a:rPr lang="it-IT" sz="1800" i="1">
                              <a:effectLst/>
                              <a:latin typeface="Cambria Math" panose="02040503050406030204" pitchFamily="18" charset="0"/>
                              <a:ea typeface="Times New Roman" panose="02020603050405020304" pitchFamily="18" charset="0"/>
                              <a:cs typeface="Segoe UI" panose="020B0502040204020203" pitchFamily="34" charset="0"/>
                            </a:rPr>
                            <m:t>𝑛</m:t>
                          </m:r>
                        </m:den>
                      </m:f>
                      <m:nary>
                        <m:naryPr>
                          <m:chr m:val="∑"/>
                          <m:ctrlPr>
                            <a:rPr lang="it-IT" sz="1800" i="1">
                              <a:effectLst/>
                              <a:latin typeface="Cambria Math" panose="02040503050406030204" pitchFamily="18" charset="0"/>
                              <a:ea typeface="Times New Roman" panose="02020603050405020304" pitchFamily="18" charset="0"/>
                              <a:cs typeface="Segoe UI" panose="020B0502040204020203" pitchFamily="34" charset="0"/>
                            </a:rPr>
                          </m:ctrlPr>
                        </m:naryPr>
                        <m:sub>
                          <m:r>
                            <a:rPr lang="it-IT" sz="1800" i="1">
                              <a:effectLst/>
                              <a:latin typeface="Cambria Math" panose="02040503050406030204" pitchFamily="18" charset="0"/>
                              <a:ea typeface="Times New Roman" panose="02020603050405020304" pitchFamily="18" charset="0"/>
                              <a:cs typeface="Segoe UI" panose="020B0502040204020203" pitchFamily="34" charset="0"/>
                            </a:rPr>
                            <m:t>𝑖</m:t>
                          </m:r>
                          <m:r>
                            <a:rPr lang="it-IT" sz="1800" i="1">
                              <a:effectLst/>
                              <a:latin typeface="Cambria Math" panose="02040503050406030204" pitchFamily="18" charset="0"/>
                              <a:ea typeface="Times New Roman" panose="02020603050405020304" pitchFamily="18" charset="0"/>
                              <a:cs typeface="Segoe UI" panose="020B0502040204020203" pitchFamily="34" charset="0"/>
                            </a:rPr>
                            <m:t>=1</m:t>
                          </m:r>
                        </m:sub>
                        <m:sup>
                          <m:r>
                            <a:rPr lang="it-IT" sz="1800" i="1">
                              <a:effectLst/>
                              <a:latin typeface="Cambria Math" panose="02040503050406030204" pitchFamily="18" charset="0"/>
                              <a:ea typeface="Times New Roman" panose="02020603050405020304" pitchFamily="18" charset="0"/>
                              <a:cs typeface="Segoe UI" panose="020B0502040204020203" pitchFamily="34" charset="0"/>
                            </a:rPr>
                            <m:t>𝑛</m:t>
                          </m:r>
                        </m:sup>
                        <m:e>
                          <m:sSup>
                            <m:sSupPr>
                              <m:ctrlPr>
                                <a:rPr lang="it-IT" sz="1800" i="1">
                                  <a:effectLst/>
                                  <a:latin typeface="Cambria Math" panose="02040503050406030204" pitchFamily="18" charset="0"/>
                                  <a:ea typeface="Times New Roman" panose="02020603050405020304" pitchFamily="18" charset="0"/>
                                  <a:cs typeface="Segoe UI" panose="020B0502040204020203" pitchFamily="34" charset="0"/>
                                </a:rPr>
                              </m:ctrlPr>
                            </m:sSupPr>
                            <m:e>
                              <m:d>
                                <m:dPr>
                                  <m:ctrlPr>
                                    <a:rPr lang="it-IT" sz="1800" i="1">
                                      <a:effectLst/>
                                      <a:latin typeface="Cambria Math" panose="02040503050406030204" pitchFamily="18" charset="0"/>
                                      <a:ea typeface="Times New Roman" panose="02020603050405020304" pitchFamily="18" charset="0"/>
                                      <a:cs typeface="Segoe UI" panose="020B0502040204020203" pitchFamily="34" charset="0"/>
                                    </a:rPr>
                                  </m:ctrlPr>
                                </m:dPr>
                                <m:e>
                                  <m:sSub>
                                    <m:sSubPr>
                                      <m:ctrlPr>
                                        <a:rPr lang="it-IT" sz="1800" i="1">
                                          <a:effectLst/>
                                          <a:latin typeface="Cambria Math" panose="02040503050406030204" pitchFamily="18" charset="0"/>
                                          <a:ea typeface="Times New Roman" panose="02020603050405020304" pitchFamily="18" charset="0"/>
                                          <a:cs typeface="Segoe UI" panose="020B0502040204020203" pitchFamily="34" charset="0"/>
                                        </a:rPr>
                                      </m:ctrlPr>
                                    </m:sSubPr>
                                    <m:e>
                                      <m:r>
                                        <a:rPr lang="it-IT" sz="1800" i="1">
                                          <a:effectLst/>
                                          <a:latin typeface="Cambria Math" panose="02040503050406030204" pitchFamily="18" charset="0"/>
                                          <a:ea typeface="Times New Roman" panose="02020603050405020304" pitchFamily="18" charset="0"/>
                                          <a:cs typeface="Segoe UI" panose="020B0502040204020203" pitchFamily="34" charset="0"/>
                                        </a:rPr>
                                        <m:t>𝑦</m:t>
                                      </m:r>
                                    </m:e>
                                    <m:sub>
                                      <m:r>
                                        <a:rPr lang="it-IT" sz="1800" i="1">
                                          <a:effectLst/>
                                          <a:latin typeface="Cambria Math" panose="02040503050406030204" pitchFamily="18" charset="0"/>
                                          <a:ea typeface="Times New Roman" panose="02020603050405020304" pitchFamily="18" charset="0"/>
                                          <a:cs typeface="Segoe UI" panose="020B0502040204020203" pitchFamily="34" charset="0"/>
                                        </a:rPr>
                                        <m:t>𝑖</m:t>
                                      </m:r>
                                    </m:sub>
                                  </m:sSub>
                                  <m:r>
                                    <a:rPr lang="it-IT" sz="1800" i="1">
                                      <a:effectLst/>
                                      <a:latin typeface="Cambria Math" panose="02040503050406030204" pitchFamily="18" charset="0"/>
                                      <a:ea typeface="Times New Roman" panose="02020603050405020304" pitchFamily="18" charset="0"/>
                                      <a:cs typeface="Segoe UI" panose="020B0502040204020203" pitchFamily="34" charset="0"/>
                                    </a:rPr>
                                    <m:t>−</m:t>
                                  </m:r>
                                  <m:acc>
                                    <m:accPr>
                                      <m:chr m:val="̂"/>
                                      <m:ctrlPr>
                                        <a:rPr lang="it-IT" sz="1800" i="1">
                                          <a:effectLst/>
                                          <a:latin typeface="Cambria Math" panose="02040503050406030204" pitchFamily="18" charset="0"/>
                                          <a:ea typeface="Times New Roman" panose="02020603050405020304" pitchFamily="18" charset="0"/>
                                          <a:cs typeface="Segoe UI" panose="020B0502040204020203" pitchFamily="34" charset="0"/>
                                        </a:rPr>
                                      </m:ctrlPr>
                                    </m:accPr>
                                    <m:e>
                                      <m:sSub>
                                        <m:sSubPr>
                                          <m:ctrlPr>
                                            <a:rPr lang="it-IT" sz="1800" i="1">
                                              <a:effectLst/>
                                              <a:latin typeface="Cambria Math" panose="02040503050406030204" pitchFamily="18" charset="0"/>
                                              <a:ea typeface="Times New Roman" panose="02020603050405020304" pitchFamily="18" charset="0"/>
                                              <a:cs typeface="Segoe UI" panose="020B0502040204020203" pitchFamily="34" charset="0"/>
                                            </a:rPr>
                                          </m:ctrlPr>
                                        </m:sSubPr>
                                        <m:e>
                                          <m:r>
                                            <a:rPr lang="it-IT" sz="1800" i="1">
                                              <a:effectLst/>
                                              <a:latin typeface="Cambria Math" panose="02040503050406030204" pitchFamily="18" charset="0"/>
                                              <a:ea typeface="Times New Roman" panose="02020603050405020304" pitchFamily="18" charset="0"/>
                                              <a:cs typeface="Segoe UI" panose="020B0502040204020203" pitchFamily="34" charset="0"/>
                                            </a:rPr>
                                            <m:t>𝑦</m:t>
                                          </m:r>
                                        </m:e>
                                        <m:sub>
                                          <m:r>
                                            <a:rPr lang="it-IT" sz="1800" i="1">
                                              <a:effectLst/>
                                              <a:latin typeface="Cambria Math" panose="02040503050406030204" pitchFamily="18" charset="0"/>
                                              <a:ea typeface="Times New Roman" panose="02020603050405020304" pitchFamily="18" charset="0"/>
                                              <a:cs typeface="Segoe UI" panose="020B0502040204020203" pitchFamily="34" charset="0"/>
                                            </a:rPr>
                                            <m:t>𝑖</m:t>
                                          </m:r>
                                        </m:sub>
                                      </m:sSub>
                                    </m:e>
                                  </m:acc>
                                </m:e>
                              </m:d>
                            </m:e>
                            <m:sup>
                              <m:r>
                                <a:rPr lang="it-IT" sz="1800" i="1">
                                  <a:effectLst/>
                                  <a:latin typeface="Cambria Math" panose="02040503050406030204" pitchFamily="18" charset="0"/>
                                  <a:ea typeface="Times New Roman" panose="02020603050405020304" pitchFamily="18" charset="0"/>
                                  <a:cs typeface="Segoe UI" panose="020B0502040204020203" pitchFamily="34" charset="0"/>
                                </a:rPr>
                                <m:t>2</m:t>
                              </m:r>
                            </m:sup>
                          </m:sSup>
                        </m:e>
                      </m:nary>
                    </m:oMath>
                  </m:oMathPara>
                </a14:m>
                <a:endParaRPr lang="it-IT" dirty="0"/>
              </a:p>
              <a:p>
                <a:pPr marL="0" lvl="0" indent="0" algn="l" rtl="0">
                  <a:spcBef>
                    <a:spcPts val="0"/>
                  </a:spcBef>
                  <a:spcAft>
                    <a:spcPts val="0"/>
                  </a:spcAft>
                  <a:buNone/>
                </a:pPr>
                <a:r>
                  <a:rPr lang="it-IT" dirty="0" err="1"/>
                  <a:t>Where</a:t>
                </a:r>
                <a:r>
                  <a:rPr lang="it-IT" dirty="0"/>
                  <a:t>:</a:t>
                </a:r>
              </a:p>
              <a:p>
                <a:pPr marL="171450" lvl="0" indent="-171450" algn="l" rtl="0">
                  <a:spcBef>
                    <a:spcPts val="0"/>
                  </a:spcBef>
                  <a:spcAft>
                    <a:spcPts val="0"/>
                  </a:spcAft>
                  <a:buFont typeface="Arial" panose="020B0604020202020204" pitchFamily="34" charset="0"/>
                  <a:buChar char="•"/>
                </a:pPr>
                <a:r>
                  <a:rPr lang="en-US" dirty="0"/>
                  <a:t>n is the number of training examples.</a:t>
                </a:r>
              </a:p>
              <a:p>
                <a:pPr marL="171450" lvl="0" indent="-171450" algn="l" rtl="0">
                  <a:spcBef>
                    <a:spcPts val="0"/>
                  </a:spcBef>
                  <a:spcAft>
                    <a:spcPts val="0"/>
                  </a:spcAft>
                  <a:buFont typeface="Arial" panose="020B0604020202020204" pitchFamily="34" charset="0"/>
                  <a:buChar char="•"/>
                </a:pPr>
                <a:r>
                  <a:rPr lang="en-US" dirty="0" err="1"/>
                  <a:t>y_i</a:t>
                </a:r>
                <a:r>
                  <a:rPr lang="en-US" dirty="0"/>
                  <a:t> is the actual (true) value for observation </a:t>
                </a:r>
                <a:r>
                  <a:rPr lang="en-US" dirty="0" err="1"/>
                  <a:t>i</a:t>
                </a:r>
                <a:r>
                  <a:rPr lang="en-US" dirty="0"/>
                  <a:t>.</a:t>
                </a:r>
              </a:p>
              <a:p>
                <a:pPr marL="171450" lvl="0" indent="-171450" algn="l" rtl="0">
                  <a:spcBef>
                    <a:spcPts val="0"/>
                  </a:spcBef>
                  <a:spcAft>
                    <a:spcPts val="0"/>
                  </a:spcAft>
                  <a:buFont typeface="Arial" panose="020B0604020202020204" pitchFamily="34" charset="0"/>
                  <a:buChar char="•"/>
                </a:pPr>
                <a:r>
                  <a:rPr lang="en-US" dirty="0" err="1"/>
                  <a:t>ŷ_i</a:t>
                </a:r>
                <a:r>
                  <a:rPr lang="en-US" dirty="0"/>
                  <a:t> is the model prediction for observation </a:t>
                </a:r>
                <a:r>
                  <a:rPr lang="en-US" dirty="0" err="1"/>
                  <a:t>i</a:t>
                </a:r>
                <a:r>
                  <a:rPr lang="en-US" dirty="0"/>
                  <a:t>.</a:t>
                </a:r>
                <a:endParaRPr lang="it-IT" dirty="0"/>
              </a:p>
            </p:txBody>
          </p:sp>
        </mc:Choice>
        <mc:Fallback xmlns="">
          <p:sp>
            <p:nvSpPr>
              <p:cNvPr id="1956" name="Google Shape;1956;p44"/>
              <p:cNvSpPr txBox="1">
                <a:spLocks noGrp="1" noRot="1" noChangeAspect="1" noMove="1" noResize="1" noEditPoints="1" noAdjustHandles="1" noChangeArrowheads="1" noChangeShapeType="1" noTextEdit="1"/>
              </p:cNvSpPr>
              <p:nvPr>
                <p:ph type="subTitle" idx="1"/>
              </p:nvPr>
            </p:nvSpPr>
            <p:spPr>
              <a:xfrm>
                <a:off x="388595" y="1235260"/>
                <a:ext cx="4183380" cy="2936211"/>
              </a:xfrm>
              <a:prstGeom prst="rect">
                <a:avLst/>
              </a:prstGeom>
              <a:blipFill>
                <a:blip r:embed="rId3"/>
                <a:stretch>
                  <a:fillRect l="-146"/>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1957" name="Google Shape;1957;p44"/>
              <p:cNvSpPr txBox="1">
                <a:spLocks noGrp="1"/>
              </p:cNvSpPr>
              <p:nvPr>
                <p:ph type="subTitle" idx="2"/>
              </p:nvPr>
            </p:nvSpPr>
            <p:spPr>
              <a:xfrm>
                <a:off x="4809054" y="1228925"/>
                <a:ext cx="4334946" cy="3038825"/>
              </a:xfrm>
              <a:prstGeom prst="rect">
                <a:avLst/>
              </a:prstGeom>
            </p:spPr>
            <p:txBody>
              <a:bodyPr spcFirstLastPara="1" wrap="square" lIns="91425" tIns="91425" rIns="91425" bIns="91425" anchor="t" anchorCtr="0">
                <a:noAutofit/>
              </a:bodyPr>
              <a:lstStyle/>
              <a:p>
                <a:pPr marL="0" indent="0" algn="l"/>
                <a:r>
                  <a:rPr lang="en-US" dirty="0"/>
                  <a:t>The MSE with L2 Regularisation becomes:</a:t>
                </a:r>
                <a:endParaRPr lang="it-IT" sz="1800" i="1" dirty="0">
                  <a:effectLst/>
                  <a:latin typeface="Cambria Math" panose="02040503050406030204" pitchFamily="18" charset="0"/>
                  <a:ea typeface="Times New Roman" panose="02020603050405020304" pitchFamily="18" charset="0"/>
                  <a:cs typeface="Segoe UI" panose="020B0502040204020203" pitchFamily="34" charset="0"/>
                </a:endParaRPr>
              </a:p>
              <a:p>
                <a:pPr marL="0" indent="0" algn="l"/>
                <a14:m>
                  <m:oMathPara xmlns:m="http://schemas.openxmlformats.org/officeDocument/2006/math">
                    <m:oMathParaPr>
                      <m:jc m:val="centerGroup"/>
                    </m:oMathParaPr>
                    <m:oMath xmlns:m="http://schemas.openxmlformats.org/officeDocument/2006/math">
                      <m:r>
                        <a:rPr lang="it-IT" sz="1800" i="1" smtClean="0">
                          <a:effectLst/>
                          <a:latin typeface="Cambria Math" panose="02040503050406030204" pitchFamily="18" charset="0"/>
                          <a:ea typeface="Times New Roman" panose="02020603050405020304" pitchFamily="18" charset="0"/>
                          <a:cs typeface="Segoe UI" panose="020B0502040204020203" pitchFamily="34" charset="0"/>
                        </a:rPr>
                        <m:t>𝐿𝑜𝑠𝑠</m:t>
                      </m:r>
                      <m:r>
                        <a:rPr lang="it-IT" sz="1800" i="1" smtClean="0">
                          <a:effectLst/>
                          <a:latin typeface="Cambria Math" panose="02040503050406030204" pitchFamily="18" charset="0"/>
                          <a:ea typeface="Times New Roman" panose="02020603050405020304" pitchFamily="18" charset="0"/>
                          <a:cs typeface="Segoe UI" panose="020B0502040204020203" pitchFamily="34" charset="0"/>
                        </a:rPr>
                        <m:t>=</m:t>
                      </m:r>
                      <m:f>
                        <m:fPr>
                          <m:ctrlPr>
                            <a:rPr lang="it-IT" sz="1800" i="1">
                              <a:effectLst/>
                              <a:latin typeface="Cambria Math" panose="02040503050406030204" pitchFamily="18" charset="0"/>
                              <a:ea typeface="Times New Roman" panose="02020603050405020304" pitchFamily="18" charset="0"/>
                              <a:cs typeface="Segoe UI" panose="020B0502040204020203" pitchFamily="34" charset="0"/>
                            </a:rPr>
                          </m:ctrlPr>
                        </m:fPr>
                        <m:num>
                          <m:r>
                            <a:rPr lang="it-IT" sz="1800" i="1">
                              <a:effectLst/>
                              <a:latin typeface="Cambria Math" panose="02040503050406030204" pitchFamily="18" charset="0"/>
                              <a:ea typeface="Times New Roman" panose="02020603050405020304" pitchFamily="18" charset="0"/>
                              <a:cs typeface="Segoe UI" panose="020B0502040204020203" pitchFamily="34" charset="0"/>
                            </a:rPr>
                            <m:t>1</m:t>
                          </m:r>
                        </m:num>
                        <m:den>
                          <m:r>
                            <a:rPr lang="it-IT" sz="1800" i="1">
                              <a:effectLst/>
                              <a:latin typeface="Cambria Math" panose="02040503050406030204" pitchFamily="18" charset="0"/>
                              <a:ea typeface="Times New Roman" panose="02020603050405020304" pitchFamily="18" charset="0"/>
                              <a:cs typeface="Segoe UI" panose="020B0502040204020203" pitchFamily="34" charset="0"/>
                            </a:rPr>
                            <m:t>𝑛</m:t>
                          </m:r>
                        </m:den>
                      </m:f>
                      <m:r>
                        <a:rPr lang="it-IT" sz="1800" i="1">
                          <a:effectLst/>
                          <a:latin typeface="Cambria Math" panose="02040503050406030204" pitchFamily="18" charset="0"/>
                          <a:ea typeface="Times New Roman" panose="02020603050405020304" pitchFamily="18" charset="0"/>
                          <a:cs typeface="Segoe UI" panose="020B0502040204020203" pitchFamily="34" charset="0"/>
                        </a:rPr>
                        <m:t>[</m:t>
                      </m:r>
                      <m:nary>
                        <m:naryPr>
                          <m:chr m:val="∑"/>
                          <m:ctrlPr>
                            <a:rPr lang="it-IT" sz="1800" i="1">
                              <a:effectLst/>
                              <a:latin typeface="Cambria Math" panose="02040503050406030204" pitchFamily="18" charset="0"/>
                              <a:ea typeface="Times New Roman" panose="02020603050405020304" pitchFamily="18" charset="0"/>
                              <a:cs typeface="Segoe UI" panose="020B0502040204020203" pitchFamily="34" charset="0"/>
                            </a:rPr>
                          </m:ctrlPr>
                        </m:naryPr>
                        <m:sub>
                          <m:r>
                            <a:rPr lang="it-IT" sz="1800" i="1">
                              <a:effectLst/>
                              <a:latin typeface="Cambria Math" panose="02040503050406030204" pitchFamily="18" charset="0"/>
                              <a:ea typeface="Times New Roman" panose="02020603050405020304" pitchFamily="18" charset="0"/>
                              <a:cs typeface="Segoe UI" panose="020B0502040204020203" pitchFamily="34" charset="0"/>
                            </a:rPr>
                            <m:t>𝑖</m:t>
                          </m:r>
                          <m:r>
                            <a:rPr lang="it-IT" sz="1800" i="1">
                              <a:effectLst/>
                              <a:latin typeface="Cambria Math" panose="02040503050406030204" pitchFamily="18" charset="0"/>
                              <a:ea typeface="Times New Roman" panose="02020603050405020304" pitchFamily="18" charset="0"/>
                              <a:cs typeface="Segoe UI" panose="020B0502040204020203" pitchFamily="34" charset="0"/>
                            </a:rPr>
                            <m:t>=1</m:t>
                          </m:r>
                        </m:sub>
                        <m:sup>
                          <m:r>
                            <a:rPr lang="it-IT" sz="1800" i="1">
                              <a:effectLst/>
                              <a:latin typeface="Cambria Math" panose="02040503050406030204" pitchFamily="18" charset="0"/>
                              <a:ea typeface="Times New Roman" panose="02020603050405020304" pitchFamily="18" charset="0"/>
                              <a:cs typeface="Segoe UI" panose="020B0502040204020203" pitchFamily="34" charset="0"/>
                            </a:rPr>
                            <m:t>𝑛</m:t>
                          </m:r>
                        </m:sup>
                        <m:e>
                          <m:sSup>
                            <m:sSupPr>
                              <m:ctrlPr>
                                <a:rPr lang="it-IT" sz="1800" i="1">
                                  <a:effectLst/>
                                  <a:latin typeface="Cambria Math" panose="02040503050406030204" pitchFamily="18" charset="0"/>
                                  <a:ea typeface="Times New Roman" panose="02020603050405020304" pitchFamily="18" charset="0"/>
                                  <a:cs typeface="Segoe UI" panose="020B0502040204020203" pitchFamily="34" charset="0"/>
                                </a:rPr>
                              </m:ctrlPr>
                            </m:sSupPr>
                            <m:e>
                              <m:d>
                                <m:dPr>
                                  <m:ctrlPr>
                                    <a:rPr lang="it-IT" sz="1800" i="1">
                                      <a:effectLst/>
                                      <a:latin typeface="Cambria Math" panose="02040503050406030204" pitchFamily="18" charset="0"/>
                                      <a:ea typeface="Times New Roman" panose="02020603050405020304" pitchFamily="18" charset="0"/>
                                      <a:cs typeface="Segoe UI" panose="020B0502040204020203" pitchFamily="34" charset="0"/>
                                    </a:rPr>
                                  </m:ctrlPr>
                                </m:dPr>
                                <m:e>
                                  <m:sSub>
                                    <m:sSubPr>
                                      <m:ctrlPr>
                                        <a:rPr lang="it-IT" sz="1800" i="1">
                                          <a:effectLst/>
                                          <a:latin typeface="Cambria Math" panose="02040503050406030204" pitchFamily="18" charset="0"/>
                                          <a:ea typeface="Times New Roman" panose="02020603050405020304" pitchFamily="18" charset="0"/>
                                          <a:cs typeface="Segoe UI" panose="020B0502040204020203" pitchFamily="34" charset="0"/>
                                        </a:rPr>
                                      </m:ctrlPr>
                                    </m:sSubPr>
                                    <m:e>
                                      <m:r>
                                        <a:rPr lang="it-IT" sz="1800" i="1">
                                          <a:effectLst/>
                                          <a:latin typeface="Cambria Math" panose="02040503050406030204" pitchFamily="18" charset="0"/>
                                          <a:ea typeface="Times New Roman" panose="02020603050405020304" pitchFamily="18" charset="0"/>
                                          <a:cs typeface="Segoe UI" panose="020B0502040204020203" pitchFamily="34" charset="0"/>
                                        </a:rPr>
                                        <m:t>𝑦</m:t>
                                      </m:r>
                                    </m:e>
                                    <m:sub>
                                      <m:r>
                                        <a:rPr lang="it-IT" sz="1800" i="1">
                                          <a:effectLst/>
                                          <a:latin typeface="Cambria Math" panose="02040503050406030204" pitchFamily="18" charset="0"/>
                                          <a:ea typeface="Times New Roman" panose="02020603050405020304" pitchFamily="18" charset="0"/>
                                          <a:cs typeface="Segoe UI" panose="020B0502040204020203" pitchFamily="34" charset="0"/>
                                        </a:rPr>
                                        <m:t>𝑖</m:t>
                                      </m:r>
                                    </m:sub>
                                  </m:sSub>
                                  <m:r>
                                    <a:rPr lang="it-IT" sz="1800" i="1">
                                      <a:effectLst/>
                                      <a:latin typeface="Cambria Math" panose="02040503050406030204" pitchFamily="18" charset="0"/>
                                      <a:ea typeface="Times New Roman" panose="02020603050405020304" pitchFamily="18" charset="0"/>
                                      <a:cs typeface="Segoe UI" panose="020B0502040204020203" pitchFamily="34" charset="0"/>
                                    </a:rPr>
                                    <m:t>−</m:t>
                                  </m:r>
                                  <m:acc>
                                    <m:accPr>
                                      <m:chr m:val="̂"/>
                                      <m:ctrlPr>
                                        <a:rPr lang="it-IT" sz="1800" i="1">
                                          <a:effectLst/>
                                          <a:latin typeface="Cambria Math" panose="02040503050406030204" pitchFamily="18" charset="0"/>
                                          <a:ea typeface="Times New Roman" panose="02020603050405020304" pitchFamily="18" charset="0"/>
                                          <a:cs typeface="Segoe UI" panose="020B0502040204020203" pitchFamily="34" charset="0"/>
                                        </a:rPr>
                                      </m:ctrlPr>
                                    </m:accPr>
                                    <m:e>
                                      <m:sSub>
                                        <m:sSubPr>
                                          <m:ctrlPr>
                                            <a:rPr lang="it-IT" sz="1800" i="1">
                                              <a:effectLst/>
                                              <a:latin typeface="Cambria Math" panose="02040503050406030204" pitchFamily="18" charset="0"/>
                                              <a:ea typeface="Times New Roman" panose="02020603050405020304" pitchFamily="18" charset="0"/>
                                              <a:cs typeface="Segoe UI" panose="020B0502040204020203" pitchFamily="34" charset="0"/>
                                            </a:rPr>
                                          </m:ctrlPr>
                                        </m:sSubPr>
                                        <m:e>
                                          <m:r>
                                            <a:rPr lang="it-IT" sz="1800" i="1">
                                              <a:effectLst/>
                                              <a:latin typeface="Cambria Math" panose="02040503050406030204" pitchFamily="18" charset="0"/>
                                              <a:ea typeface="Times New Roman" panose="02020603050405020304" pitchFamily="18" charset="0"/>
                                              <a:cs typeface="Segoe UI" panose="020B0502040204020203" pitchFamily="34" charset="0"/>
                                            </a:rPr>
                                            <m:t>𝑦</m:t>
                                          </m:r>
                                        </m:e>
                                        <m:sub>
                                          <m:r>
                                            <a:rPr lang="it-IT" sz="1800" i="1">
                                              <a:effectLst/>
                                              <a:latin typeface="Cambria Math" panose="02040503050406030204" pitchFamily="18" charset="0"/>
                                              <a:ea typeface="Times New Roman" panose="02020603050405020304" pitchFamily="18" charset="0"/>
                                              <a:cs typeface="Segoe UI" panose="020B0502040204020203" pitchFamily="34" charset="0"/>
                                            </a:rPr>
                                            <m:t>𝑖</m:t>
                                          </m:r>
                                        </m:sub>
                                      </m:sSub>
                                    </m:e>
                                  </m:acc>
                                </m:e>
                              </m:d>
                            </m:e>
                            <m:sup>
                              <m:r>
                                <a:rPr lang="it-IT" sz="1800" i="1">
                                  <a:effectLst/>
                                  <a:latin typeface="Cambria Math" panose="02040503050406030204" pitchFamily="18" charset="0"/>
                                  <a:ea typeface="Times New Roman" panose="02020603050405020304" pitchFamily="18" charset="0"/>
                                  <a:cs typeface="Segoe UI" panose="020B0502040204020203" pitchFamily="34" charset="0"/>
                                </a:rPr>
                                <m:t>2</m:t>
                              </m:r>
                            </m:sup>
                          </m:sSup>
                        </m:e>
                      </m:nary>
                      <m:r>
                        <a:rPr lang="it-IT" sz="1800" i="1">
                          <a:effectLst/>
                          <a:latin typeface="Cambria Math" panose="02040503050406030204" pitchFamily="18" charset="0"/>
                          <a:ea typeface="Times New Roman" panose="02020603050405020304" pitchFamily="18" charset="0"/>
                          <a:cs typeface="Segoe UI" panose="020B0502040204020203" pitchFamily="34" charset="0"/>
                        </a:rPr>
                        <m:t>+</m:t>
                      </m:r>
                      <m:r>
                        <a:rPr lang="it-IT" sz="1800" i="1">
                          <a:effectLst/>
                          <a:latin typeface="Cambria Math" panose="02040503050406030204" pitchFamily="18" charset="0"/>
                          <a:ea typeface="Times New Roman" panose="02020603050405020304" pitchFamily="18" charset="0"/>
                          <a:cs typeface="Segoe UI" panose="020B0502040204020203" pitchFamily="34" charset="0"/>
                        </a:rPr>
                        <m:t>𝜆</m:t>
                      </m:r>
                      <m:nary>
                        <m:naryPr>
                          <m:chr m:val="∑"/>
                          <m:ctrlPr>
                            <a:rPr lang="it-IT" sz="1800" i="1">
                              <a:effectLst/>
                              <a:latin typeface="Cambria Math" panose="02040503050406030204" pitchFamily="18" charset="0"/>
                              <a:ea typeface="Times New Roman" panose="02020603050405020304" pitchFamily="18" charset="0"/>
                              <a:cs typeface="Segoe UI" panose="020B0502040204020203" pitchFamily="34" charset="0"/>
                            </a:rPr>
                          </m:ctrlPr>
                        </m:naryPr>
                        <m:sub>
                          <m:r>
                            <a:rPr lang="it-IT" sz="1800" i="1">
                              <a:effectLst/>
                              <a:latin typeface="Cambria Math" panose="02040503050406030204" pitchFamily="18" charset="0"/>
                              <a:ea typeface="Times New Roman" panose="02020603050405020304" pitchFamily="18" charset="0"/>
                              <a:cs typeface="Segoe UI" panose="020B0502040204020203" pitchFamily="34" charset="0"/>
                            </a:rPr>
                            <m:t>𝑗</m:t>
                          </m:r>
                          <m:r>
                            <a:rPr lang="it-IT" sz="1800" i="1">
                              <a:effectLst/>
                              <a:latin typeface="Cambria Math" panose="02040503050406030204" pitchFamily="18" charset="0"/>
                              <a:ea typeface="Times New Roman" panose="02020603050405020304" pitchFamily="18" charset="0"/>
                              <a:cs typeface="Segoe UI" panose="020B0502040204020203" pitchFamily="34" charset="0"/>
                            </a:rPr>
                            <m:t>=1</m:t>
                          </m:r>
                        </m:sub>
                        <m:sup>
                          <m:r>
                            <a:rPr lang="it-IT" sz="1800" i="1">
                              <a:effectLst/>
                              <a:latin typeface="Cambria Math" panose="02040503050406030204" pitchFamily="18" charset="0"/>
                              <a:ea typeface="Times New Roman" panose="02020603050405020304" pitchFamily="18" charset="0"/>
                              <a:cs typeface="Segoe UI" panose="020B0502040204020203" pitchFamily="34" charset="0"/>
                            </a:rPr>
                            <m:t>𝑚</m:t>
                          </m:r>
                        </m:sup>
                        <m:e>
                          <m:sSubSup>
                            <m:sSubSupPr>
                              <m:ctrlPr>
                                <a:rPr lang="it-IT" sz="1800" i="1">
                                  <a:effectLst/>
                                  <a:latin typeface="Cambria Math" panose="02040503050406030204" pitchFamily="18" charset="0"/>
                                  <a:ea typeface="Times New Roman" panose="02020603050405020304" pitchFamily="18" charset="0"/>
                                  <a:cs typeface="Segoe UI" panose="020B0502040204020203" pitchFamily="34" charset="0"/>
                                </a:rPr>
                              </m:ctrlPr>
                            </m:sSubSupPr>
                            <m:e>
                              <m:r>
                                <a:rPr lang="it-IT" sz="1800" i="1">
                                  <a:effectLst/>
                                  <a:latin typeface="Cambria Math" panose="02040503050406030204" pitchFamily="18" charset="0"/>
                                  <a:ea typeface="Times New Roman" panose="02020603050405020304" pitchFamily="18" charset="0"/>
                                  <a:cs typeface="Segoe UI" panose="020B0502040204020203" pitchFamily="34" charset="0"/>
                                </a:rPr>
                                <m:t>𝑤</m:t>
                              </m:r>
                            </m:e>
                            <m:sub>
                              <m:r>
                                <a:rPr lang="it-IT" sz="1800" i="1">
                                  <a:effectLst/>
                                  <a:latin typeface="Cambria Math" panose="02040503050406030204" pitchFamily="18" charset="0"/>
                                  <a:ea typeface="Times New Roman" panose="02020603050405020304" pitchFamily="18" charset="0"/>
                                  <a:cs typeface="Segoe UI" panose="020B0502040204020203" pitchFamily="34" charset="0"/>
                                </a:rPr>
                                <m:t>𝑗</m:t>
                              </m:r>
                            </m:sub>
                            <m:sup>
                              <m:r>
                                <a:rPr lang="it-IT" sz="1800" i="1">
                                  <a:effectLst/>
                                  <a:latin typeface="Cambria Math" panose="02040503050406030204" pitchFamily="18" charset="0"/>
                                  <a:ea typeface="Times New Roman" panose="02020603050405020304" pitchFamily="18" charset="0"/>
                                  <a:cs typeface="Segoe UI" panose="020B0502040204020203" pitchFamily="34" charset="0"/>
                                </a:rPr>
                                <m:t>2</m:t>
                              </m:r>
                            </m:sup>
                          </m:sSubSup>
                        </m:e>
                      </m:nary>
                      <m:r>
                        <m:rPr>
                          <m:lit/>
                        </m:rPr>
                        <a:rPr lang="it-IT" sz="1800" i="1">
                          <a:effectLst/>
                          <a:latin typeface="Cambria Math" panose="02040503050406030204" pitchFamily="18" charset="0"/>
                          <a:ea typeface="Times New Roman" panose="02020603050405020304" pitchFamily="18" charset="0"/>
                          <a:cs typeface="Segoe UI" panose="020B0502040204020203" pitchFamily="34" charset="0"/>
                        </a:rPr>
                        <m:t>]</m:t>
                      </m:r>
                    </m:oMath>
                  </m:oMathPara>
                </a14:m>
                <a:endParaRPr lang="it-IT"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0" lvl="0" indent="0" algn="l" rtl="0">
                  <a:spcBef>
                    <a:spcPts val="0"/>
                  </a:spcBef>
                  <a:spcAft>
                    <a:spcPts val="0"/>
                  </a:spcAft>
                  <a:buNone/>
                </a:pPr>
                <a:endParaRPr lang="it-IT" dirty="0"/>
              </a:p>
              <a:p>
                <a:pPr marL="0" lvl="0" indent="0" algn="l" rtl="0">
                  <a:spcBef>
                    <a:spcPts val="0"/>
                  </a:spcBef>
                  <a:spcAft>
                    <a:spcPts val="0"/>
                  </a:spcAft>
                  <a:buNone/>
                </a:pPr>
                <a:r>
                  <a:rPr lang="it-IT" dirty="0" err="1"/>
                  <a:t>Where</a:t>
                </a:r>
                <a:r>
                  <a:rPr lang="it-IT" dirty="0"/>
                  <a:t>:</a:t>
                </a:r>
              </a:p>
              <a:p>
                <a:pPr marL="171450" lvl="0" indent="-171450" algn="l" rtl="0">
                  <a:spcBef>
                    <a:spcPts val="0"/>
                  </a:spcBef>
                  <a:spcAft>
                    <a:spcPts val="0"/>
                  </a:spcAft>
                  <a:buFont typeface="Arial" panose="020B0604020202020204" pitchFamily="34" charset="0"/>
                  <a:buChar char="•"/>
                </a:pPr>
                <a:r>
                  <a:rPr lang="en-US" dirty="0"/>
                  <a:t>λ is the specified </a:t>
                </a:r>
                <a:r>
                  <a:rPr lang="en-US" dirty="0" err="1"/>
                  <a:t>regularisation</a:t>
                </a:r>
                <a:r>
                  <a:rPr lang="en-US" dirty="0"/>
                  <a:t> parameter L2 	</a:t>
                </a:r>
              </a:p>
              <a:p>
                <a:pPr marL="171450" lvl="0" indent="-171450" algn="l" rtl="0">
                  <a:spcBef>
                    <a:spcPts val="0"/>
                  </a:spcBef>
                  <a:spcAft>
                    <a:spcPts val="0"/>
                  </a:spcAft>
                  <a:buFont typeface="Arial" panose="020B0604020202020204" pitchFamily="34" charset="0"/>
                  <a:buChar char="•"/>
                </a:pPr>
                <a:r>
                  <a:rPr lang="en-US" dirty="0"/>
                  <a:t>Σ is the sum over all training examples.</a:t>
                </a:r>
              </a:p>
              <a:p>
                <a:pPr marL="171450" lvl="0" indent="-171450" algn="l" rtl="0">
                  <a:spcBef>
                    <a:spcPts val="0"/>
                  </a:spcBef>
                  <a:spcAft>
                    <a:spcPts val="0"/>
                  </a:spcAft>
                  <a:buFont typeface="Arial" panose="020B0604020202020204" pitchFamily="34" charset="0"/>
                  <a:buChar char="•"/>
                </a:pPr>
                <a:r>
                  <a:rPr lang="en-US" dirty="0"/>
                  <a:t>j is the index of weights (parameters) in the </a:t>
                </a:r>
                <a:r>
                  <a:rPr lang="en-US" dirty="0" err="1"/>
                  <a:t>regularised</a:t>
                </a:r>
                <a:r>
                  <a:rPr lang="en-US" dirty="0"/>
                  <a:t> layer.</a:t>
                </a:r>
              </a:p>
              <a:p>
                <a:pPr marL="171450" lvl="0" indent="-171450" algn="l" rtl="0">
                  <a:spcBef>
                    <a:spcPts val="0"/>
                  </a:spcBef>
                  <a:spcAft>
                    <a:spcPts val="0"/>
                  </a:spcAft>
                  <a:buFont typeface="Arial" panose="020B0604020202020204" pitchFamily="34" charset="0"/>
                  <a:buChar char="•"/>
                </a:pPr>
                <a:r>
                  <a:rPr lang="en-US" dirty="0" err="1"/>
                  <a:t>w_j</a:t>
                </a:r>
                <a:r>
                  <a:rPr lang="en-US" dirty="0"/>
                  <a:t> represents the j-</a:t>
                </a:r>
                <a:r>
                  <a:rPr lang="en-US" dirty="0" err="1"/>
                  <a:t>th</a:t>
                </a:r>
                <a:r>
                  <a:rPr lang="en-US" dirty="0"/>
                  <a:t> weight (parameter) of the layer.</a:t>
                </a:r>
                <a:endParaRPr lang="it-IT" dirty="0"/>
              </a:p>
            </p:txBody>
          </p:sp>
        </mc:Choice>
        <mc:Fallback xmlns="">
          <p:sp>
            <p:nvSpPr>
              <p:cNvPr id="1957" name="Google Shape;1957;p44"/>
              <p:cNvSpPr txBox="1">
                <a:spLocks noGrp="1" noRot="1" noChangeAspect="1" noMove="1" noResize="1" noEditPoints="1" noAdjustHandles="1" noChangeArrowheads="1" noChangeShapeType="1" noTextEdit="1"/>
              </p:cNvSpPr>
              <p:nvPr>
                <p:ph type="subTitle" idx="2"/>
              </p:nvPr>
            </p:nvSpPr>
            <p:spPr>
              <a:xfrm>
                <a:off x="4809054" y="1228925"/>
                <a:ext cx="4334946" cy="3038825"/>
              </a:xfrm>
              <a:prstGeom prst="rect">
                <a:avLst/>
              </a:prstGeom>
              <a:blipFill>
                <a:blip r:embed="rId4"/>
                <a:stretch>
                  <a:fillRect l="-141"/>
                </a:stretch>
              </a:blipFill>
            </p:spPr>
            <p:txBody>
              <a:bodyPr/>
              <a:lstStyle/>
              <a:p>
                <a:r>
                  <a:rPr lang="it-IT">
                    <a:noFill/>
                  </a:rPr>
                  <a:t> </a:t>
                </a:r>
              </a:p>
            </p:txBody>
          </p:sp>
        </mc:Fallback>
      </mc:AlternateContent>
      <p:cxnSp>
        <p:nvCxnSpPr>
          <p:cNvPr id="5" name="Google Shape;2226;p52">
            <a:extLst>
              <a:ext uri="{FF2B5EF4-FFF2-40B4-BE49-F238E27FC236}">
                <a16:creationId xmlns:a16="http://schemas.microsoft.com/office/drawing/2014/main" id="{9E836D21-11F5-8AC6-3652-4DF7BC71EEF0}"/>
              </a:ext>
            </a:extLst>
          </p:cNvPr>
          <p:cNvCxnSpPr>
            <a:cxnSpLocks/>
          </p:cNvCxnSpPr>
          <p:nvPr/>
        </p:nvCxnSpPr>
        <p:spPr>
          <a:xfrm>
            <a:off x="2601951" y="1176052"/>
            <a:ext cx="3902927" cy="0"/>
          </a:xfrm>
          <a:prstGeom prst="straightConnector1">
            <a:avLst/>
          </a:prstGeom>
          <a:noFill/>
          <a:ln w="28575" cap="flat" cmpd="sng">
            <a:solidFill>
              <a:schemeClr val="dk1"/>
            </a:solidFill>
            <a:prstDash val="solid"/>
            <a:round/>
            <a:headEnd type="none" w="med" len="med"/>
            <a:tailEnd type="none" w="med" len="med"/>
          </a:ln>
        </p:spPr>
      </p:cxnSp>
    </p:spTree>
    <p:extLst>
      <p:ext uri="{BB962C8B-B14F-4D97-AF65-F5344CB8AC3E}">
        <p14:creationId xmlns:p14="http://schemas.microsoft.com/office/powerpoint/2010/main" val="42735153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54"/>
        <p:cNvGrpSpPr/>
        <p:nvPr/>
      </p:nvGrpSpPr>
      <p:grpSpPr>
        <a:xfrm>
          <a:off x="0" y="0"/>
          <a:ext cx="0" cy="0"/>
          <a:chOff x="0" y="0"/>
          <a:chExt cx="0" cy="0"/>
        </a:xfrm>
      </p:grpSpPr>
      <p:sp>
        <p:nvSpPr>
          <p:cNvPr id="1955" name="Google Shape;1955;p44"/>
          <p:cNvSpPr txBox="1">
            <a:spLocks noGrp="1"/>
          </p:cNvSpPr>
          <p:nvPr>
            <p:ph type="title"/>
          </p:nvPr>
        </p:nvSpPr>
        <p:spPr>
          <a:xfrm>
            <a:off x="713225" y="520925"/>
            <a:ext cx="7717500" cy="708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t-IT" dirty="0"/>
              <a:t>OPTIMIZER: ADAM</a:t>
            </a:r>
            <a:endParaRPr dirty="0"/>
          </a:p>
        </p:txBody>
      </p:sp>
      <p:sp>
        <p:nvSpPr>
          <p:cNvPr id="1956" name="Google Shape;1956;p44"/>
          <p:cNvSpPr txBox="1">
            <a:spLocks noGrp="1"/>
          </p:cNvSpPr>
          <p:nvPr>
            <p:ph type="subTitle" idx="1"/>
          </p:nvPr>
        </p:nvSpPr>
        <p:spPr>
          <a:xfrm>
            <a:off x="713225" y="1608616"/>
            <a:ext cx="3858775" cy="291134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pPr>
            <a:r>
              <a:rPr lang="en-US" dirty="0"/>
              <a:t>Adam is a method that calculates the adaptive learning rate for each parameter and stores the exponential decay average of past quadratic gradients for each time step t like the </a:t>
            </a:r>
            <a:r>
              <a:rPr lang="en-US" dirty="0" err="1"/>
              <a:t>Adadelta</a:t>
            </a:r>
            <a:r>
              <a:rPr lang="en-US" dirty="0"/>
              <a:t> and RMSprop </a:t>
            </a:r>
            <a:r>
              <a:rPr lang="en-US" dirty="0" err="1"/>
              <a:t>optimisers</a:t>
            </a:r>
            <a:r>
              <a:rPr lang="en-US" dirty="0"/>
              <a:t>, but also stores one similar to Momentum.</a:t>
            </a:r>
          </a:p>
          <a:p>
            <a:pPr marL="0" lvl="0" indent="0" algn="l" rtl="0">
              <a:spcBef>
                <a:spcPts val="0"/>
              </a:spcBef>
              <a:spcAft>
                <a:spcPts val="0"/>
              </a:spcAft>
            </a:pPr>
            <a:r>
              <a:rPr lang="en-US" dirty="0"/>
              <a:t>So we have:</a:t>
            </a:r>
          </a:p>
          <a:p>
            <a:pPr marL="171450" lvl="0" indent="-171450" algn="l" rtl="0">
              <a:spcBef>
                <a:spcPts val="0"/>
              </a:spcBef>
              <a:spcAft>
                <a:spcPts val="0"/>
              </a:spcAft>
              <a:buFont typeface="Arial" panose="020B0604020202020204" pitchFamily="34" charset="0"/>
              <a:buChar char="•"/>
            </a:pPr>
            <a:r>
              <a:rPr lang="en-US" dirty="0"/>
              <a:t>Mean of the gradients mt</a:t>
            </a:r>
          </a:p>
          <a:p>
            <a:pPr marL="171450" lvl="0" indent="-171450" algn="l" rtl="0">
              <a:spcBef>
                <a:spcPts val="0"/>
              </a:spcBef>
              <a:spcAft>
                <a:spcPts val="0"/>
              </a:spcAft>
              <a:buFont typeface="Arial" panose="020B0604020202020204" pitchFamily="34" charset="0"/>
              <a:buChar char="•"/>
            </a:pPr>
            <a:r>
              <a:rPr lang="en-US" dirty="0"/>
              <a:t>Uncentred variance of the gradients </a:t>
            </a:r>
            <a:r>
              <a:rPr lang="en-US" dirty="0" err="1"/>
              <a:t>vt</a:t>
            </a:r>
            <a:endParaRPr lang="en-US" dirty="0"/>
          </a:p>
          <a:p>
            <a:pPr marL="0" lvl="0" indent="0" algn="l" rtl="0">
              <a:spcBef>
                <a:spcPts val="0"/>
              </a:spcBef>
              <a:spcAft>
                <a:spcPts val="0"/>
              </a:spcAft>
            </a:pPr>
            <a:endParaRPr lang="en-US" dirty="0"/>
          </a:p>
          <a:p>
            <a:pPr marL="0" lvl="0" indent="0" algn="l" rtl="0">
              <a:spcBef>
                <a:spcPts val="0"/>
              </a:spcBef>
              <a:spcAft>
                <a:spcPts val="0"/>
              </a:spcAft>
            </a:pPr>
            <a:r>
              <a:rPr lang="en-US" dirty="0"/>
              <a:t>Adam's parameter update rule is:</a:t>
            </a:r>
            <a:endParaRPr lang="it-IT" dirty="0"/>
          </a:p>
        </p:txBody>
      </p:sp>
      <p:cxnSp>
        <p:nvCxnSpPr>
          <p:cNvPr id="5" name="Google Shape;2226;p52">
            <a:extLst>
              <a:ext uri="{FF2B5EF4-FFF2-40B4-BE49-F238E27FC236}">
                <a16:creationId xmlns:a16="http://schemas.microsoft.com/office/drawing/2014/main" id="{9E836D21-11F5-8AC6-3652-4DF7BC71EEF0}"/>
              </a:ext>
            </a:extLst>
          </p:cNvPr>
          <p:cNvCxnSpPr>
            <a:cxnSpLocks/>
          </p:cNvCxnSpPr>
          <p:nvPr/>
        </p:nvCxnSpPr>
        <p:spPr>
          <a:xfrm>
            <a:off x="2869580" y="1176052"/>
            <a:ext cx="3479181" cy="0"/>
          </a:xfrm>
          <a:prstGeom prst="straightConnector1">
            <a:avLst/>
          </a:prstGeom>
          <a:noFill/>
          <a:ln w="28575" cap="flat" cmpd="sng">
            <a:solidFill>
              <a:schemeClr val="dk1"/>
            </a:solidFill>
            <a:prstDash val="solid"/>
            <a:round/>
            <a:headEnd type="none" w="med" len="med"/>
            <a:tailEnd type="none" w="med" len="med"/>
          </a:ln>
        </p:spPr>
      </p:cxnSp>
      <p:pic>
        <p:nvPicPr>
          <p:cNvPr id="5140" name="Picture 20">
            <a:extLst>
              <a:ext uri="{FF2B5EF4-FFF2-40B4-BE49-F238E27FC236}">
                <a16:creationId xmlns:a16="http://schemas.microsoft.com/office/drawing/2014/main" id="{A9A2AA51-8D81-BFC9-BF83-F3526E54D0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7033" y="3808491"/>
            <a:ext cx="2876550" cy="619125"/>
          </a:xfrm>
          <a:prstGeom prst="rect">
            <a:avLst/>
          </a:prstGeom>
          <a:noFill/>
          <a:extLst>
            <a:ext uri="{909E8E84-426E-40DD-AFC4-6F175D3DCCD1}">
              <a14:hiddenFill xmlns:a14="http://schemas.microsoft.com/office/drawing/2010/main">
                <a:solidFill>
                  <a:srgbClr val="FFFFFF"/>
                </a:solidFill>
              </a14:hiddenFill>
            </a:ext>
          </a:extLst>
        </p:spPr>
      </p:pic>
      <p:pic>
        <p:nvPicPr>
          <p:cNvPr id="5142" name="Picture 22">
            <a:extLst>
              <a:ext uri="{FF2B5EF4-FFF2-40B4-BE49-F238E27FC236}">
                <a16:creationId xmlns:a16="http://schemas.microsoft.com/office/drawing/2014/main" id="{25AA9E92-B5A8-AA2C-034C-366AA2DB336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55531" y="1632319"/>
            <a:ext cx="3942421" cy="1993194"/>
          </a:xfrm>
          <a:prstGeom prst="rect">
            <a:avLst/>
          </a:prstGeom>
          <a:noFill/>
          <a:extLst>
            <a:ext uri="{909E8E84-426E-40DD-AFC4-6F175D3DCCD1}">
              <a14:hiddenFill xmlns:a14="http://schemas.microsoft.com/office/drawing/2010/main">
                <a:solidFill>
                  <a:srgbClr val="FFFFFF"/>
                </a:solidFill>
              </a14:hiddenFill>
            </a:ext>
          </a:extLst>
        </p:spPr>
      </p:pic>
      <p:pic>
        <p:nvPicPr>
          <p:cNvPr id="15" name="Immagine 14">
            <a:extLst>
              <a:ext uri="{FF2B5EF4-FFF2-40B4-BE49-F238E27FC236}">
                <a16:creationId xmlns:a16="http://schemas.microsoft.com/office/drawing/2014/main" id="{78A5FA97-C8CC-BEC5-EF0D-D02C2717B271}"/>
              </a:ext>
            </a:extLst>
          </p:cNvPr>
          <p:cNvPicPr>
            <a:picLocks noChangeAspect="1"/>
          </p:cNvPicPr>
          <p:nvPr/>
        </p:nvPicPr>
        <p:blipFill>
          <a:blip r:embed="rId5"/>
          <a:stretch>
            <a:fillRect/>
          </a:stretch>
        </p:blipFill>
        <p:spPr>
          <a:xfrm>
            <a:off x="6594063" y="271468"/>
            <a:ext cx="1206913" cy="1206913"/>
          </a:xfrm>
          <a:prstGeom prst="rect">
            <a:avLst/>
          </a:prstGeom>
        </p:spPr>
      </p:pic>
    </p:spTree>
    <p:extLst>
      <p:ext uri="{BB962C8B-B14F-4D97-AF65-F5344CB8AC3E}">
        <p14:creationId xmlns:p14="http://schemas.microsoft.com/office/powerpoint/2010/main" val="30424487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33"/>
        <p:cNvGrpSpPr/>
        <p:nvPr/>
      </p:nvGrpSpPr>
      <p:grpSpPr>
        <a:xfrm>
          <a:off x="0" y="0"/>
          <a:ext cx="0" cy="0"/>
          <a:chOff x="0" y="0"/>
          <a:chExt cx="0" cy="0"/>
        </a:xfrm>
      </p:grpSpPr>
      <p:sp>
        <p:nvSpPr>
          <p:cNvPr id="1834" name="Google Shape;1834;p42"/>
          <p:cNvSpPr txBox="1">
            <a:spLocks noGrp="1"/>
          </p:cNvSpPr>
          <p:nvPr>
            <p:ph type="title"/>
          </p:nvPr>
        </p:nvSpPr>
        <p:spPr>
          <a:xfrm>
            <a:off x="1001225" y="2198224"/>
            <a:ext cx="5022458" cy="258936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lt2"/>
                </a:solidFill>
              </a:rPr>
              <a:t>MODELS</a:t>
            </a:r>
            <a:endParaRPr dirty="0">
              <a:solidFill>
                <a:schemeClr val="lt2"/>
              </a:solidFill>
            </a:endParaRPr>
          </a:p>
        </p:txBody>
      </p:sp>
      <p:sp>
        <p:nvSpPr>
          <p:cNvPr id="1835" name="Google Shape;1835;p42"/>
          <p:cNvSpPr txBox="1">
            <a:spLocks noGrp="1"/>
          </p:cNvSpPr>
          <p:nvPr>
            <p:ph type="title" idx="2"/>
          </p:nvPr>
        </p:nvSpPr>
        <p:spPr>
          <a:xfrm>
            <a:off x="1001225" y="1131925"/>
            <a:ext cx="1076100" cy="1000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03</a:t>
            </a:r>
            <a:endParaRPr dirty="0"/>
          </a:p>
        </p:txBody>
      </p:sp>
      <p:cxnSp>
        <p:nvCxnSpPr>
          <p:cNvPr id="1836" name="Google Shape;1836;p42"/>
          <p:cNvCxnSpPr>
            <a:cxnSpLocks/>
          </p:cNvCxnSpPr>
          <p:nvPr/>
        </p:nvCxnSpPr>
        <p:spPr>
          <a:xfrm>
            <a:off x="1139425" y="2144350"/>
            <a:ext cx="2756068" cy="0"/>
          </a:xfrm>
          <a:prstGeom prst="straightConnector1">
            <a:avLst/>
          </a:prstGeom>
          <a:noFill/>
          <a:ln w="28575" cap="flat" cmpd="sng">
            <a:solidFill>
              <a:schemeClr val="dk1"/>
            </a:solidFill>
            <a:prstDash val="solid"/>
            <a:round/>
            <a:headEnd type="none" w="med" len="med"/>
            <a:tailEnd type="none" w="med" len="med"/>
          </a:ln>
        </p:spPr>
      </p:cxnSp>
      <p:pic>
        <p:nvPicPr>
          <p:cNvPr id="9" name="Immagine 8">
            <a:extLst>
              <a:ext uri="{FF2B5EF4-FFF2-40B4-BE49-F238E27FC236}">
                <a16:creationId xmlns:a16="http://schemas.microsoft.com/office/drawing/2014/main" id="{B5B3362F-E993-3BFB-CA80-DA259122FD49}"/>
              </a:ext>
            </a:extLst>
          </p:cNvPr>
          <p:cNvPicPr>
            <a:picLocks noChangeAspect="1"/>
          </p:cNvPicPr>
          <p:nvPr/>
        </p:nvPicPr>
        <p:blipFill>
          <a:blip r:embed="rId3"/>
          <a:stretch>
            <a:fillRect/>
          </a:stretch>
        </p:blipFill>
        <p:spPr>
          <a:xfrm>
            <a:off x="3895493" y="736837"/>
            <a:ext cx="2756069" cy="2756069"/>
          </a:xfrm>
          <a:prstGeom prst="rect">
            <a:avLst/>
          </a:prstGeom>
        </p:spPr>
      </p:pic>
      <p:pic>
        <p:nvPicPr>
          <p:cNvPr id="11" name="Immagine 10">
            <a:extLst>
              <a:ext uri="{FF2B5EF4-FFF2-40B4-BE49-F238E27FC236}">
                <a16:creationId xmlns:a16="http://schemas.microsoft.com/office/drawing/2014/main" id="{2800C5EE-3762-E2DB-9896-25884C98A3A1}"/>
              </a:ext>
            </a:extLst>
          </p:cNvPr>
          <p:cNvPicPr>
            <a:picLocks noChangeAspect="1"/>
          </p:cNvPicPr>
          <p:nvPr/>
        </p:nvPicPr>
        <p:blipFill>
          <a:blip r:embed="rId4"/>
          <a:stretch>
            <a:fillRect/>
          </a:stretch>
        </p:blipFill>
        <p:spPr>
          <a:xfrm>
            <a:off x="6023683" y="1568139"/>
            <a:ext cx="2683727" cy="2683727"/>
          </a:xfrm>
          <a:prstGeom prst="rect">
            <a:avLst/>
          </a:prstGeom>
        </p:spPr>
      </p:pic>
    </p:spTree>
    <p:extLst>
      <p:ext uri="{BB962C8B-B14F-4D97-AF65-F5344CB8AC3E}">
        <p14:creationId xmlns:p14="http://schemas.microsoft.com/office/powerpoint/2010/main" val="32075729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37"/>
        <p:cNvGrpSpPr/>
        <p:nvPr/>
      </p:nvGrpSpPr>
      <p:grpSpPr>
        <a:xfrm>
          <a:off x="0" y="0"/>
          <a:ext cx="0" cy="0"/>
          <a:chOff x="0" y="0"/>
          <a:chExt cx="0" cy="0"/>
        </a:xfrm>
      </p:grpSpPr>
      <p:sp>
        <p:nvSpPr>
          <p:cNvPr id="1738" name="Google Shape;1738;p40"/>
          <p:cNvSpPr txBox="1">
            <a:spLocks noGrp="1"/>
          </p:cNvSpPr>
          <p:nvPr>
            <p:ph type="title"/>
          </p:nvPr>
        </p:nvSpPr>
        <p:spPr>
          <a:xfrm>
            <a:off x="713225" y="520925"/>
            <a:ext cx="7717500" cy="708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MODELS</a:t>
            </a:r>
            <a:endParaRPr dirty="0"/>
          </a:p>
        </p:txBody>
      </p:sp>
      <p:sp>
        <p:nvSpPr>
          <p:cNvPr id="1739" name="Google Shape;1739;p40"/>
          <p:cNvSpPr txBox="1">
            <a:spLocks noGrp="1"/>
          </p:cNvSpPr>
          <p:nvPr>
            <p:ph type="subTitle" idx="1"/>
          </p:nvPr>
        </p:nvSpPr>
        <p:spPr>
          <a:xfrm>
            <a:off x="1746574" y="1668325"/>
            <a:ext cx="3617906" cy="78508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sz="2800" dirty="0"/>
              <a:t>BI-LSTM</a:t>
            </a:r>
            <a:endParaRPr sz="2800" dirty="0"/>
          </a:p>
        </p:txBody>
      </p:sp>
      <p:sp>
        <p:nvSpPr>
          <p:cNvPr id="1740" name="Google Shape;1740;p40"/>
          <p:cNvSpPr txBox="1">
            <a:spLocks noGrp="1"/>
          </p:cNvSpPr>
          <p:nvPr>
            <p:ph type="title" idx="2"/>
          </p:nvPr>
        </p:nvSpPr>
        <p:spPr>
          <a:xfrm>
            <a:off x="817950" y="1668324"/>
            <a:ext cx="876300" cy="615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accent1">
                    <a:lumMod val="90000"/>
                    <a:lumOff val="10000"/>
                  </a:schemeClr>
                </a:solidFill>
              </a:rPr>
              <a:t>1</a:t>
            </a:r>
            <a:endParaRPr dirty="0">
              <a:solidFill>
                <a:schemeClr val="accent1">
                  <a:lumMod val="90000"/>
                  <a:lumOff val="10000"/>
                </a:schemeClr>
              </a:solidFill>
            </a:endParaRPr>
          </a:p>
        </p:txBody>
      </p:sp>
      <p:sp>
        <p:nvSpPr>
          <p:cNvPr id="1741" name="Google Shape;1741;p40"/>
          <p:cNvSpPr txBox="1">
            <a:spLocks noGrp="1"/>
          </p:cNvSpPr>
          <p:nvPr>
            <p:ph type="subTitle" idx="3"/>
          </p:nvPr>
        </p:nvSpPr>
        <p:spPr>
          <a:xfrm>
            <a:off x="1746574" y="3192488"/>
            <a:ext cx="3052001" cy="7851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2400" dirty="0"/>
              <a:t>HYBRID </a:t>
            </a:r>
          </a:p>
          <a:p>
            <a:pPr marL="0" lvl="0" indent="0" rtl="0">
              <a:spcBef>
                <a:spcPts val="0"/>
              </a:spcBef>
              <a:spcAft>
                <a:spcPts val="0"/>
              </a:spcAft>
              <a:buNone/>
            </a:pPr>
            <a:r>
              <a:rPr lang="en" sz="2400" dirty="0"/>
              <a:t>(MIXTURE MODEL)</a:t>
            </a:r>
            <a:endParaRPr sz="2400" dirty="0"/>
          </a:p>
        </p:txBody>
      </p:sp>
      <p:sp>
        <p:nvSpPr>
          <p:cNvPr id="1742" name="Google Shape;1742;p40"/>
          <p:cNvSpPr txBox="1">
            <a:spLocks noGrp="1"/>
          </p:cNvSpPr>
          <p:nvPr>
            <p:ph type="title" idx="4"/>
          </p:nvPr>
        </p:nvSpPr>
        <p:spPr>
          <a:xfrm>
            <a:off x="817950" y="3224098"/>
            <a:ext cx="876300" cy="615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accent1">
                    <a:lumMod val="90000"/>
                    <a:lumOff val="10000"/>
                  </a:schemeClr>
                </a:solidFill>
              </a:rPr>
              <a:t>3</a:t>
            </a:r>
            <a:endParaRPr dirty="0">
              <a:solidFill>
                <a:schemeClr val="accent1">
                  <a:lumMod val="90000"/>
                  <a:lumOff val="10000"/>
                </a:schemeClr>
              </a:solidFill>
            </a:endParaRPr>
          </a:p>
        </p:txBody>
      </p:sp>
      <p:sp>
        <p:nvSpPr>
          <p:cNvPr id="1743" name="Google Shape;1743;p40"/>
          <p:cNvSpPr txBox="1">
            <a:spLocks noGrp="1"/>
          </p:cNvSpPr>
          <p:nvPr>
            <p:ph type="subTitle" idx="5"/>
          </p:nvPr>
        </p:nvSpPr>
        <p:spPr>
          <a:xfrm>
            <a:off x="5808624" y="1576361"/>
            <a:ext cx="2560200" cy="785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sz="2400" dirty="0"/>
              <a:t>SIMPLY TRANSFORMER</a:t>
            </a:r>
            <a:endParaRPr sz="2400" dirty="0"/>
          </a:p>
        </p:txBody>
      </p:sp>
      <p:sp>
        <p:nvSpPr>
          <p:cNvPr id="1744" name="Google Shape;1744;p40"/>
          <p:cNvSpPr txBox="1">
            <a:spLocks noGrp="1"/>
          </p:cNvSpPr>
          <p:nvPr>
            <p:ph type="title" idx="6"/>
          </p:nvPr>
        </p:nvSpPr>
        <p:spPr>
          <a:xfrm>
            <a:off x="4880000" y="1668324"/>
            <a:ext cx="876300" cy="615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accent1">
                    <a:lumMod val="90000"/>
                    <a:lumOff val="10000"/>
                  </a:schemeClr>
                </a:solidFill>
              </a:rPr>
              <a:t>2</a:t>
            </a:r>
            <a:endParaRPr dirty="0">
              <a:solidFill>
                <a:schemeClr val="accent1">
                  <a:lumMod val="90000"/>
                  <a:lumOff val="10000"/>
                </a:schemeClr>
              </a:solidFill>
            </a:endParaRPr>
          </a:p>
        </p:txBody>
      </p:sp>
      <p:sp>
        <p:nvSpPr>
          <p:cNvPr id="1745" name="Google Shape;1745;p40"/>
          <p:cNvSpPr txBox="1">
            <a:spLocks noGrp="1"/>
          </p:cNvSpPr>
          <p:nvPr>
            <p:ph type="subTitle" idx="7"/>
          </p:nvPr>
        </p:nvSpPr>
        <p:spPr>
          <a:xfrm>
            <a:off x="5808625" y="3185706"/>
            <a:ext cx="3335375" cy="78508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sz="2400" dirty="0"/>
              <a:t>HYBRID </a:t>
            </a:r>
          </a:p>
          <a:p>
            <a:pPr marL="0" lvl="0" indent="0" algn="l" rtl="0">
              <a:spcBef>
                <a:spcPts val="0"/>
              </a:spcBef>
              <a:spcAft>
                <a:spcPts val="0"/>
              </a:spcAft>
              <a:buNone/>
            </a:pPr>
            <a:r>
              <a:rPr lang="it-IT" sz="2400" dirty="0"/>
              <a:t>(with WEIGHTED ATTENTION)</a:t>
            </a:r>
            <a:endParaRPr sz="2400" dirty="0"/>
          </a:p>
        </p:txBody>
      </p:sp>
      <p:sp>
        <p:nvSpPr>
          <p:cNvPr id="1746" name="Google Shape;1746;p40"/>
          <p:cNvSpPr txBox="1">
            <a:spLocks noGrp="1"/>
          </p:cNvSpPr>
          <p:nvPr>
            <p:ph type="title" idx="8"/>
          </p:nvPr>
        </p:nvSpPr>
        <p:spPr>
          <a:xfrm>
            <a:off x="4880000" y="3224098"/>
            <a:ext cx="1017880" cy="615598"/>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accent1">
                    <a:lumMod val="90000"/>
                    <a:lumOff val="10000"/>
                  </a:schemeClr>
                </a:solidFill>
              </a:rPr>
              <a:t>4</a:t>
            </a:r>
            <a:endParaRPr dirty="0">
              <a:solidFill>
                <a:schemeClr val="accent1">
                  <a:lumMod val="90000"/>
                  <a:lumOff val="10000"/>
                </a:schemeClr>
              </a:solidFill>
            </a:endParaRPr>
          </a:p>
        </p:txBody>
      </p:sp>
      <p:cxnSp>
        <p:nvCxnSpPr>
          <p:cNvPr id="1747" name="Google Shape;1747;p40"/>
          <p:cNvCxnSpPr/>
          <p:nvPr/>
        </p:nvCxnSpPr>
        <p:spPr>
          <a:xfrm>
            <a:off x="847050" y="2421800"/>
            <a:ext cx="818100" cy="0"/>
          </a:xfrm>
          <a:prstGeom prst="straightConnector1">
            <a:avLst/>
          </a:prstGeom>
          <a:noFill/>
          <a:ln w="28575" cap="flat" cmpd="sng">
            <a:solidFill>
              <a:schemeClr val="dk1"/>
            </a:solidFill>
            <a:prstDash val="solid"/>
            <a:round/>
            <a:headEnd type="none" w="med" len="med"/>
            <a:tailEnd type="none" w="med" len="med"/>
          </a:ln>
        </p:spPr>
      </p:cxnSp>
      <p:cxnSp>
        <p:nvCxnSpPr>
          <p:cNvPr id="1748" name="Google Shape;1748;p40"/>
          <p:cNvCxnSpPr/>
          <p:nvPr/>
        </p:nvCxnSpPr>
        <p:spPr>
          <a:xfrm>
            <a:off x="847050" y="3977588"/>
            <a:ext cx="818100" cy="0"/>
          </a:xfrm>
          <a:prstGeom prst="straightConnector1">
            <a:avLst/>
          </a:prstGeom>
          <a:noFill/>
          <a:ln w="28575" cap="flat" cmpd="sng">
            <a:solidFill>
              <a:schemeClr val="dk1"/>
            </a:solidFill>
            <a:prstDash val="solid"/>
            <a:round/>
            <a:headEnd type="none" w="med" len="med"/>
            <a:tailEnd type="none" w="med" len="med"/>
          </a:ln>
        </p:spPr>
      </p:cxnSp>
      <p:cxnSp>
        <p:nvCxnSpPr>
          <p:cNvPr id="1749" name="Google Shape;1749;p40"/>
          <p:cNvCxnSpPr/>
          <p:nvPr/>
        </p:nvCxnSpPr>
        <p:spPr>
          <a:xfrm>
            <a:off x="4909100" y="2421800"/>
            <a:ext cx="818100" cy="0"/>
          </a:xfrm>
          <a:prstGeom prst="straightConnector1">
            <a:avLst/>
          </a:prstGeom>
          <a:noFill/>
          <a:ln w="28575" cap="flat" cmpd="sng">
            <a:solidFill>
              <a:schemeClr val="dk1"/>
            </a:solidFill>
            <a:prstDash val="solid"/>
            <a:round/>
            <a:headEnd type="none" w="med" len="med"/>
            <a:tailEnd type="none" w="med" len="med"/>
          </a:ln>
        </p:spPr>
      </p:cxnSp>
      <p:cxnSp>
        <p:nvCxnSpPr>
          <p:cNvPr id="1750" name="Google Shape;1750;p40"/>
          <p:cNvCxnSpPr/>
          <p:nvPr/>
        </p:nvCxnSpPr>
        <p:spPr>
          <a:xfrm>
            <a:off x="4909100" y="3977588"/>
            <a:ext cx="818100" cy="0"/>
          </a:xfrm>
          <a:prstGeom prst="straightConnector1">
            <a:avLst/>
          </a:prstGeom>
          <a:noFill/>
          <a:ln w="28575" cap="flat" cmpd="sng">
            <a:solidFill>
              <a:schemeClr val="dk1"/>
            </a:solidFill>
            <a:prstDash val="solid"/>
            <a:round/>
            <a:headEnd type="none" w="med" len="med"/>
            <a:tailEnd type="none" w="med" len="med"/>
          </a:ln>
        </p:spPr>
      </p:cxnSp>
      <p:cxnSp>
        <p:nvCxnSpPr>
          <p:cNvPr id="2" name="Google Shape;2226;p52">
            <a:extLst>
              <a:ext uri="{FF2B5EF4-FFF2-40B4-BE49-F238E27FC236}">
                <a16:creationId xmlns:a16="http://schemas.microsoft.com/office/drawing/2014/main" id="{7B90083A-2E8F-2C7A-6E1B-D15FF92A473E}"/>
              </a:ext>
            </a:extLst>
          </p:cNvPr>
          <p:cNvCxnSpPr>
            <a:cxnSpLocks/>
          </p:cNvCxnSpPr>
          <p:nvPr/>
        </p:nvCxnSpPr>
        <p:spPr>
          <a:xfrm>
            <a:off x="3486575" y="1138510"/>
            <a:ext cx="2240625" cy="0"/>
          </a:xfrm>
          <a:prstGeom prst="straightConnector1">
            <a:avLst/>
          </a:prstGeom>
          <a:noFill/>
          <a:ln w="28575" cap="flat" cmpd="sng">
            <a:solidFill>
              <a:schemeClr val="dk1"/>
            </a:solidFill>
            <a:prstDash val="solid"/>
            <a:round/>
            <a:headEnd type="none" w="med" len="med"/>
            <a:tailEnd type="none" w="med" len="med"/>
          </a:ln>
        </p:spPr>
      </p:cxnSp>
      <p:pic>
        <p:nvPicPr>
          <p:cNvPr id="3" name="Immagine 2">
            <a:extLst>
              <a:ext uri="{FF2B5EF4-FFF2-40B4-BE49-F238E27FC236}">
                <a16:creationId xmlns:a16="http://schemas.microsoft.com/office/drawing/2014/main" id="{EF70888A-70A8-E8D1-A157-A1ABD37C50FF}"/>
              </a:ext>
            </a:extLst>
          </p:cNvPr>
          <p:cNvPicPr>
            <a:picLocks noChangeAspect="1"/>
          </p:cNvPicPr>
          <p:nvPr/>
        </p:nvPicPr>
        <p:blipFill>
          <a:blip r:embed="rId3"/>
          <a:stretch>
            <a:fillRect/>
          </a:stretch>
        </p:blipFill>
        <p:spPr>
          <a:xfrm>
            <a:off x="5905281" y="160394"/>
            <a:ext cx="1183443" cy="1183443"/>
          </a:xfrm>
          <a:prstGeom prst="rect">
            <a:avLst/>
          </a:prstGeom>
        </p:spPr>
      </p:pic>
      <p:pic>
        <p:nvPicPr>
          <p:cNvPr id="4" name="Immagine 3">
            <a:extLst>
              <a:ext uri="{FF2B5EF4-FFF2-40B4-BE49-F238E27FC236}">
                <a16:creationId xmlns:a16="http://schemas.microsoft.com/office/drawing/2014/main" id="{9F0302FF-C72A-647E-62A6-AA491FDB031C}"/>
              </a:ext>
            </a:extLst>
          </p:cNvPr>
          <p:cNvPicPr>
            <a:picLocks noChangeAspect="1"/>
          </p:cNvPicPr>
          <p:nvPr/>
        </p:nvPicPr>
        <p:blipFill>
          <a:blip r:embed="rId4"/>
          <a:stretch>
            <a:fillRect/>
          </a:stretch>
        </p:blipFill>
        <p:spPr>
          <a:xfrm>
            <a:off x="2066808" y="160394"/>
            <a:ext cx="1241686" cy="1241686"/>
          </a:xfrm>
          <a:prstGeom prst="rect">
            <a:avLst/>
          </a:prstGeom>
        </p:spPr>
      </p:pic>
      <p:pic>
        <p:nvPicPr>
          <p:cNvPr id="5" name="Immagine 4">
            <a:extLst>
              <a:ext uri="{FF2B5EF4-FFF2-40B4-BE49-F238E27FC236}">
                <a16:creationId xmlns:a16="http://schemas.microsoft.com/office/drawing/2014/main" id="{65615BF5-A5C2-DB32-CBFC-5681988B4C6D}"/>
              </a:ext>
            </a:extLst>
          </p:cNvPr>
          <p:cNvPicPr>
            <a:picLocks noChangeAspect="1"/>
          </p:cNvPicPr>
          <p:nvPr/>
        </p:nvPicPr>
        <p:blipFill>
          <a:blip r:embed="rId5"/>
          <a:stretch>
            <a:fillRect/>
          </a:stretch>
        </p:blipFill>
        <p:spPr>
          <a:xfrm flipH="1">
            <a:off x="-564472" y="-927958"/>
            <a:ext cx="847861" cy="847861"/>
          </a:xfrm>
          <a:prstGeom prst="rect">
            <a:avLst/>
          </a:prstGeom>
        </p:spPr>
      </p:pic>
    </p:spTree>
    <p:extLst>
      <p:ext uri="{BB962C8B-B14F-4D97-AF65-F5344CB8AC3E}">
        <p14:creationId xmlns:p14="http://schemas.microsoft.com/office/powerpoint/2010/main" val="18908266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954"/>
        <p:cNvGrpSpPr/>
        <p:nvPr/>
      </p:nvGrpSpPr>
      <p:grpSpPr>
        <a:xfrm>
          <a:off x="0" y="0"/>
          <a:ext cx="0" cy="0"/>
          <a:chOff x="0" y="0"/>
          <a:chExt cx="0" cy="0"/>
        </a:xfrm>
      </p:grpSpPr>
      <p:sp>
        <p:nvSpPr>
          <p:cNvPr id="1955" name="Google Shape;1955;p44"/>
          <p:cNvSpPr txBox="1">
            <a:spLocks noGrp="1"/>
          </p:cNvSpPr>
          <p:nvPr>
            <p:ph type="title"/>
          </p:nvPr>
        </p:nvSpPr>
        <p:spPr>
          <a:xfrm>
            <a:off x="713225" y="520925"/>
            <a:ext cx="7717500" cy="708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t-IT" dirty="0"/>
              <a:t>LSTM</a:t>
            </a:r>
            <a:endParaRPr dirty="0"/>
          </a:p>
        </p:txBody>
      </p:sp>
      <p:sp>
        <p:nvSpPr>
          <p:cNvPr id="1956" name="Google Shape;1956;p44"/>
          <p:cNvSpPr txBox="1">
            <a:spLocks noGrp="1"/>
          </p:cNvSpPr>
          <p:nvPr>
            <p:ph type="subTitle" idx="1"/>
          </p:nvPr>
        </p:nvSpPr>
        <p:spPr>
          <a:xfrm>
            <a:off x="655320" y="1397712"/>
            <a:ext cx="4533689" cy="301146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An LSTM network is an advanced recurrent neural network (RNN) that is designed to</a:t>
            </a:r>
          </a:p>
          <a:p>
            <a:pPr marL="0" lvl="0" indent="0" algn="l" rtl="0">
              <a:spcBef>
                <a:spcPts val="0"/>
              </a:spcBef>
              <a:spcAft>
                <a:spcPts val="0"/>
              </a:spcAft>
              <a:buNone/>
            </a:pPr>
            <a:r>
              <a:rPr lang="en-US" dirty="0"/>
              <a:t>solve the problem of long-term dependencies </a:t>
            </a:r>
          </a:p>
          <a:p>
            <a:pPr marL="0" lvl="0" indent="0" algn="l" rtl="0">
              <a:spcBef>
                <a:spcPts val="0"/>
              </a:spcBef>
              <a:spcAft>
                <a:spcPts val="0"/>
              </a:spcAft>
              <a:buNone/>
            </a:pPr>
            <a:r>
              <a:rPr lang="en-US" dirty="0"/>
              <a:t>handle problems where the temporal sequence of data is important, in fact they have an internal memory that can store long-term information and allow information to flow from one temporal state to another. </a:t>
            </a:r>
          </a:p>
          <a:p>
            <a:pPr marL="0" lvl="0" indent="0" algn="l" rtl="0">
              <a:spcBef>
                <a:spcPts val="0"/>
              </a:spcBef>
              <a:spcAft>
                <a:spcPts val="0"/>
              </a:spcAft>
              <a:buNone/>
            </a:pPr>
            <a:r>
              <a:rPr lang="en-US" dirty="0"/>
              <a:t>There are 4 gates that control the flow of information in memory cells:</a:t>
            </a:r>
          </a:p>
          <a:p>
            <a:pPr marL="171450" lvl="0" indent="-171450" algn="l" rtl="0">
              <a:spcBef>
                <a:spcPts val="0"/>
              </a:spcBef>
              <a:spcAft>
                <a:spcPts val="0"/>
              </a:spcAft>
              <a:buFont typeface="Arial" panose="020B0604020202020204" pitchFamily="34" charset="0"/>
              <a:buChar char="•"/>
            </a:pPr>
            <a:r>
              <a:rPr lang="en-US" dirty="0"/>
              <a:t>FORGET</a:t>
            </a:r>
          </a:p>
          <a:p>
            <a:pPr marL="171450" lvl="0" indent="-171450" algn="l" rtl="0">
              <a:spcBef>
                <a:spcPts val="0"/>
              </a:spcBef>
              <a:spcAft>
                <a:spcPts val="0"/>
              </a:spcAft>
              <a:buFont typeface="Arial" panose="020B0604020202020204" pitchFamily="34" charset="0"/>
              <a:buChar char="•"/>
            </a:pPr>
            <a:r>
              <a:rPr lang="en-US" dirty="0"/>
              <a:t>STORE</a:t>
            </a:r>
          </a:p>
          <a:p>
            <a:pPr marL="171450" lvl="0" indent="-171450" algn="l" rtl="0">
              <a:spcBef>
                <a:spcPts val="0"/>
              </a:spcBef>
              <a:spcAft>
                <a:spcPts val="0"/>
              </a:spcAft>
              <a:buFont typeface="Arial" panose="020B0604020202020204" pitchFamily="34" charset="0"/>
              <a:buChar char="•"/>
            </a:pPr>
            <a:r>
              <a:rPr lang="en-US" dirty="0"/>
              <a:t>UPDATE</a:t>
            </a:r>
          </a:p>
          <a:p>
            <a:pPr marL="171450" lvl="0" indent="-171450" algn="l" rtl="0">
              <a:spcBef>
                <a:spcPts val="0"/>
              </a:spcBef>
              <a:spcAft>
                <a:spcPts val="0"/>
              </a:spcAft>
              <a:buFont typeface="Arial" panose="020B0604020202020204" pitchFamily="34" charset="0"/>
              <a:buChar char="•"/>
            </a:pPr>
            <a:r>
              <a:rPr lang="en-US" dirty="0"/>
              <a:t>OUTPUT</a:t>
            </a:r>
            <a:endParaRPr lang="it-IT" dirty="0"/>
          </a:p>
        </p:txBody>
      </p:sp>
      <p:cxnSp>
        <p:nvCxnSpPr>
          <p:cNvPr id="5" name="Google Shape;2226;p52">
            <a:extLst>
              <a:ext uri="{FF2B5EF4-FFF2-40B4-BE49-F238E27FC236}">
                <a16:creationId xmlns:a16="http://schemas.microsoft.com/office/drawing/2014/main" id="{9E836D21-11F5-8AC6-3652-4DF7BC71EEF0}"/>
              </a:ext>
            </a:extLst>
          </p:cNvPr>
          <p:cNvCxnSpPr>
            <a:cxnSpLocks/>
          </p:cNvCxnSpPr>
          <p:nvPr/>
        </p:nvCxnSpPr>
        <p:spPr>
          <a:xfrm>
            <a:off x="4073912" y="1176052"/>
            <a:ext cx="996176" cy="0"/>
          </a:xfrm>
          <a:prstGeom prst="straightConnector1">
            <a:avLst/>
          </a:prstGeom>
          <a:noFill/>
          <a:ln w="28575" cap="flat" cmpd="sng">
            <a:solidFill>
              <a:schemeClr val="dk1"/>
            </a:solidFill>
            <a:prstDash val="solid"/>
            <a:round/>
            <a:headEnd type="none" w="med" len="med"/>
            <a:tailEnd type="none" w="med" len="med"/>
          </a:ln>
        </p:spPr>
      </p:cxnSp>
      <p:pic>
        <p:nvPicPr>
          <p:cNvPr id="2052" name="Picture 4">
            <a:extLst>
              <a:ext uri="{FF2B5EF4-FFF2-40B4-BE49-F238E27FC236}">
                <a16:creationId xmlns:a16="http://schemas.microsoft.com/office/drawing/2014/main" id="{59E988B0-2B7B-10C1-D17E-2EF4985BDD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89923" y="1322455"/>
            <a:ext cx="4405115" cy="2672895"/>
          </a:xfrm>
          <a:prstGeom prst="rect">
            <a:avLst/>
          </a:prstGeom>
          <a:noFill/>
          <a:extLst>
            <a:ext uri="{909E8E84-426E-40DD-AFC4-6F175D3DCCD1}">
              <a14:hiddenFill xmlns:a14="http://schemas.microsoft.com/office/drawing/2010/main">
                <a:solidFill>
                  <a:srgbClr val="FFFFFF"/>
                </a:solidFill>
              </a14:hiddenFill>
            </a:ext>
          </a:extLst>
        </p:spPr>
      </p:pic>
      <p:pic>
        <p:nvPicPr>
          <p:cNvPr id="9" name="Immagine 8">
            <a:extLst>
              <a:ext uri="{FF2B5EF4-FFF2-40B4-BE49-F238E27FC236}">
                <a16:creationId xmlns:a16="http://schemas.microsoft.com/office/drawing/2014/main" id="{CCB0C361-F4B4-1684-946B-445C31D7AE8C}"/>
              </a:ext>
            </a:extLst>
          </p:cNvPr>
          <p:cNvPicPr>
            <a:picLocks noChangeAspect="1"/>
          </p:cNvPicPr>
          <p:nvPr/>
        </p:nvPicPr>
        <p:blipFill>
          <a:blip r:embed="rId4"/>
          <a:stretch>
            <a:fillRect/>
          </a:stretch>
        </p:blipFill>
        <p:spPr>
          <a:xfrm flipH="1">
            <a:off x="2955968" y="512222"/>
            <a:ext cx="847861" cy="847861"/>
          </a:xfrm>
          <a:prstGeom prst="rect">
            <a:avLst/>
          </a:prstGeom>
        </p:spPr>
      </p:pic>
      <p:pic>
        <p:nvPicPr>
          <p:cNvPr id="2" name="Immagine 1">
            <a:extLst>
              <a:ext uri="{FF2B5EF4-FFF2-40B4-BE49-F238E27FC236}">
                <a16:creationId xmlns:a16="http://schemas.microsoft.com/office/drawing/2014/main" id="{1EA50AFB-755B-A962-FD9E-94E45808D81E}"/>
              </a:ext>
            </a:extLst>
          </p:cNvPr>
          <p:cNvPicPr>
            <a:picLocks noChangeAspect="1"/>
          </p:cNvPicPr>
          <p:nvPr/>
        </p:nvPicPr>
        <p:blipFill>
          <a:blip r:embed="rId4"/>
          <a:stretch>
            <a:fillRect/>
          </a:stretch>
        </p:blipFill>
        <p:spPr>
          <a:xfrm>
            <a:off x="9395038" y="-186923"/>
            <a:ext cx="823213" cy="823213"/>
          </a:xfrm>
          <a:prstGeom prst="rect">
            <a:avLst/>
          </a:prstGeom>
        </p:spPr>
      </p:pic>
    </p:spTree>
    <p:extLst>
      <p:ext uri="{BB962C8B-B14F-4D97-AF65-F5344CB8AC3E}">
        <p14:creationId xmlns:p14="http://schemas.microsoft.com/office/powerpoint/2010/main" val="5172225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954"/>
        <p:cNvGrpSpPr/>
        <p:nvPr/>
      </p:nvGrpSpPr>
      <p:grpSpPr>
        <a:xfrm>
          <a:off x="0" y="0"/>
          <a:ext cx="0" cy="0"/>
          <a:chOff x="0" y="0"/>
          <a:chExt cx="0" cy="0"/>
        </a:xfrm>
      </p:grpSpPr>
      <p:sp>
        <p:nvSpPr>
          <p:cNvPr id="1955" name="Google Shape;1955;p44"/>
          <p:cNvSpPr txBox="1">
            <a:spLocks noGrp="1"/>
          </p:cNvSpPr>
          <p:nvPr>
            <p:ph type="title"/>
          </p:nvPr>
        </p:nvSpPr>
        <p:spPr>
          <a:xfrm>
            <a:off x="713225" y="520925"/>
            <a:ext cx="7717500" cy="708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t-IT" dirty="0"/>
              <a:t>BI-LSTM</a:t>
            </a:r>
            <a:endParaRPr dirty="0"/>
          </a:p>
        </p:txBody>
      </p:sp>
      <p:sp>
        <p:nvSpPr>
          <p:cNvPr id="1956" name="Google Shape;1956;p44"/>
          <p:cNvSpPr txBox="1">
            <a:spLocks noGrp="1"/>
          </p:cNvSpPr>
          <p:nvPr>
            <p:ph type="subTitle" idx="1"/>
          </p:nvPr>
        </p:nvSpPr>
        <p:spPr>
          <a:xfrm>
            <a:off x="107933" y="1320231"/>
            <a:ext cx="3984702" cy="148221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 Bi-LSTM network functions similarly to a normal LSTM, but has some key differences:</a:t>
            </a:r>
          </a:p>
          <a:p>
            <a:pPr marL="171450" lvl="0" indent="-171450" algn="l" rtl="0">
              <a:spcBef>
                <a:spcPts val="0"/>
              </a:spcBef>
              <a:spcAft>
                <a:spcPts val="0"/>
              </a:spcAft>
              <a:buFont typeface="Arial" panose="020B0604020202020204" pitchFamily="34" charset="0"/>
              <a:buChar char="•"/>
            </a:pPr>
            <a:r>
              <a:rPr lang="en-US" dirty="0"/>
              <a:t>Two-way</a:t>
            </a:r>
          </a:p>
          <a:p>
            <a:pPr marL="171450" lvl="0" indent="-171450" algn="l" rtl="0">
              <a:spcBef>
                <a:spcPts val="0"/>
              </a:spcBef>
              <a:spcAft>
                <a:spcPts val="0"/>
              </a:spcAft>
              <a:buFont typeface="Arial" panose="020B0604020202020204" pitchFamily="34" charset="0"/>
              <a:buChar char="•"/>
            </a:pPr>
            <a:r>
              <a:rPr lang="en-US" dirty="0"/>
              <a:t>Chained Output</a:t>
            </a:r>
          </a:p>
          <a:p>
            <a:pPr marL="171450" lvl="0" indent="-171450" algn="l" rtl="0">
              <a:spcBef>
                <a:spcPts val="0"/>
              </a:spcBef>
              <a:spcAft>
                <a:spcPts val="0"/>
              </a:spcAft>
              <a:buFont typeface="Arial" panose="020B0604020202020204" pitchFamily="34" charset="0"/>
              <a:buChar char="•"/>
            </a:pPr>
            <a:r>
              <a:rPr lang="en-US" dirty="0"/>
              <a:t>Greater Capability of Capturing Time Dependencies</a:t>
            </a:r>
            <a:endParaRPr lang="it-IT" sz="1400" dirty="0"/>
          </a:p>
        </p:txBody>
      </p:sp>
      <p:cxnSp>
        <p:nvCxnSpPr>
          <p:cNvPr id="5" name="Google Shape;2226;p52">
            <a:extLst>
              <a:ext uri="{FF2B5EF4-FFF2-40B4-BE49-F238E27FC236}">
                <a16:creationId xmlns:a16="http://schemas.microsoft.com/office/drawing/2014/main" id="{9E836D21-11F5-8AC6-3652-4DF7BC71EEF0}"/>
              </a:ext>
            </a:extLst>
          </p:cNvPr>
          <p:cNvCxnSpPr>
            <a:cxnSpLocks/>
          </p:cNvCxnSpPr>
          <p:nvPr/>
        </p:nvCxnSpPr>
        <p:spPr>
          <a:xfrm>
            <a:off x="3803829" y="1176052"/>
            <a:ext cx="1536342" cy="0"/>
          </a:xfrm>
          <a:prstGeom prst="straightConnector1">
            <a:avLst/>
          </a:prstGeom>
          <a:noFill/>
          <a:ln w="28575" cap="flat" cmpd="sng">
            <a:solidFill>
              <a:schemeClr val="dk1"/>
            </a:solidFill>
            <a:prstDash val="solid"/>
            <a:round/>
            <a:headEnd type="none" w="med" len="med"/>
            <a:tailEnd type="none" w="med" len="med"/>
          </a:ln>
        </p:spPr>
      </p:cxnSp>
      <p:pic>
        <p:nvPicPr>
          <p:cNvPr id="8" name="Immagine 7">
            <a:extLst>
              <a:ext uri="{FF2B5EF4-FFF2-40B4-BE49-F238E27FC236}">
                <a16:creationId xmlns:a16="http://schemas.microsoft.com/office/drawing/2014/main" id="{2B4EDB0B-DD33-B2DC-2258-2AED01FF97B9}"/>
              </a:ext>
            </a:extLst>
          </p:cNvPr>
          <p:cNvPicPr>
            <a:picLocks noChangeAspect="1"/>
          </p:cNvPicPr>
          <p:nvPr/>
        </p:nvPicPr>
        <p:blipFill>
          <a:blip r:embed="rId3"/>
          <a:stretch>
            <a:fillRect/>
          </a:stretch>
        </p:blipFill>
        <p:spPr>
          <a:xfrm>
            <a:off x="5553456" y="497018"/>
            <a:ext cx="823213" cy="823213"/>
          </a:xfrm>
          <a:prstGeom prst="rect">
            <a:avLst/>
          </a:prstGeom>
        </p:spPr>
      </p:pic>
      <p:pic>
        <p:nvPicPr>
          <p:cNvPr id="9" name="Immagine 8">
            <a:extLst>
              <a:ext uri="{FF2B5EF4-FFF2-40B4-BE49-F238E27FC236}">
                <a16:creationId xmlns:a16="http://schemas.microsoft.com/office/drawing/2014/main" id="{CCB0C361-F4B4-1684-946B-445C31D7AE8C}"/>
              </a:ext>
            </a:extLst>
          </p:cNvPr>
          <p:cNvPicPr>
            <a:picLocks noChangeAspect="1"/>
          </p:cNvPicPr>
          <p:nvPr/>
        </p:nvPicPr>
        <p:blipFill>
          <a:blip r:embed="rId3"/>
          <a:stretch>
            <a:fillRect/>
          </a:stretch>
        </p:blipFill>
        <p:spPr>
          <a:xfrm flipH="1">
            <a:off x="2767331" y="497018"/>
            <a:ext cx="823213" cy="823213"/>
          </a:xfrm>
          <a:prstGeom prst="rect">
            <a:avLst/>
          </a:prstGeom>
        </p:spPr>
      </p:pic>
      <p:pic>
        <p:nvPicPr>
          <p:cNvPr id="7" name="Immagine 6" descr="Immagine che contiene schermata, testo, Carattere, cerchio">
            <a:extLst>
              <a:ext uri="{FF2B5EF4-FFF2-40B4-BE49-F238E27FC236}">
                <a16:creationId xmlns:a16="http://schemas.microsoft.com/office/drawing/2014/main" id="{5E3E1E93-B5E2-64CD-C8C7-3D72C105DB6C}"/>
              </a:ext>
            </a:extLst>
          </p:cNvPr>
          <p:cNvPicPr>
            <a:picLocks noChangeAspect="1"/>
          </p:cNvPicPr>
          <p:nvPr/>
        </p:nvPicPr>
        <p:blipFill>
          <a:blip r:embed="rId4"/>
          <a:stretch>
            <a:fillRect/>
          </a:stretch>
        </p:blipFill>
        <p:spPr>
          <a:xfrm>
            <a:off x="3092457" y="1677369"/>
            <a:ext cx="5850821" cy="3175666"/>
          </a:xfrm>
          <a:prstGeom prst="rect">
            <a:avLst/>
          </a:prstGeom>
        </p:spPr>
      </p:pic>
      <p:pic>
        <p:nvPicPr>
          <p:cNvPr id="2" name="Immagine 1">
            <a:extLst>
              <a:ext uri="{FF2B5EF4-FFF2-40B4-BE49-F238E27FC236}">
                <a16:creationId xmlns:a16="http://schemas.microsoft.com/office/drawing/2014/main" id="{A565C97F-639A-2173-0CF0-C19C1D0E57FF}"/>
              </a:ext>
            </a:extLst>
          </p:cNvPr>
          <p:cNvPicPr>
            <a:picLocks noChangeAspect="1"/>
          </p:cNvPicPr>
          <p:nvPr/>
        </p:nvPicPr>
        <p:blipFill>
          <a:blip r:embed="rId5"/>
          <a:stretch>
            <a:fillRect/>
          </a:stretch>
        </p:blipFill>
        <p:spPr>
          <a:xfrm>
            <a:off x="-618490" y="-607740"/>
            <a:ext cx="839164" cy="839164"/>
          </a:xfrm>
          <a:prstGeom prst="rect">
            <a:avLst/>
          </a:prstGeom>
        </p:spPr>
      </p:pic>
      <p:pic>
        <p:nvPicPr>
          <p:cNvPr id="3" name="Immagine 2">
            <a:extLst>
              <a:ext uri="{FF2B5EF4-FFF2-40B4-BE49-F238E27FC236}">
                <a16:creationId xmlns:a16="http://schemas.microsoft.com/office/drawing/2014/main" id="{C26438BB-C2CA-5F4B-5BB0-184F49A358A9}"/>
              </a:ext>
            </a:extLst>
          </p:cNvPr>
          <p:cNvPicPr>
            <a:picLocks noChangeAspect="1"/>
          </p:cNvPicPr>
          <p:nvPr/>
        </p:nvPicPr>
        <p:blipFill>
          <a:blip r:embed="rId5"/>
          <a:stretch>
            <a:fillRect/>
          </a:stretch>
        </p:blipFill>
        <p:spPr>
          <a:xfrm>
            <a:off x="9337691" y="-335056"/>
            <a:ext cx="855981" cy="855981"/>
          </a:xfrm>
          <a:prstGeom prst="rect">
            <a:avLst/>
          </a:prstGeom>
        </p:spPr>
      </p:pic>
    </p:spTree>
    <p:extLst>
      <p:ext uri="{BB962C8B-B14F-4D97-AF65-F5344CB8AC3E}">
        <p14:creationId xmlns:p14="http://schemas.microsoft.com/office/powerpoint/2010/main" val="26253968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954"/>
        <p:cNvGrpSpPr/>
        <p:nvPr/>
      </p:nvGrpSpPr>
      <p:grpSpPr>
        <a:xfrm>
          <a:off x="0" y="0"/>
          <a:ext cx="0" cy="0"/>
          <a:chOff x="0" y="0"/>
          <a:chExt cx="0" cy="0"/>
        </a:xfrm>
      </p:grpSpPr>
      <p:sp>
        <p:nvSpPr>
          <p:cNvPr id="1955" name="Google Shape;1955;p44"/>
          <p:cNvSpPr txBox="1">
            <a:spLocks noGrp="1"/>
          </p:cNvSpPr>
          <p:nvPr>
            <p:ph type="title"/>
          </p:nvPr>
        </p:nvSpPr>
        <p:spPr>
          <a:xfrm>
            <a:off x="713225" y="520925"/>
            <a:ext cx="7717500" cy="708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t-IT" dirty="0"/>
              <a:t>MULTI-HEAD ATTENTION</a:t>
            </a:r>
            <a:endParaRPr dirty="0"/>
          </a:p>
        </p:txBody>
      </p:sp>
      <p:sp>
        <p:nvSpPr>
          <p:cNvPr id="1956" name="Google Shape;1956;p44"/>
          <p:cNvSpPr txBox="1">
            <a:spLocks noGrp="1"/>
          </p:cNvSpPr>
          <p:nvPr>
            <p:ph type="subTitle" idx="1"/>
          </p:nvPr>
        </p:nvSpPr>
        <p:spPr>
          <a:xfrm>
            <a:off x="267630" y="1635055"/>
            <a:ext cx="4363844" cy="293621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Multi-Head Self-Attention is a key component of the Transformer architecture that allows the model to capture long-range relationships between words in a sequence. This attention technique is 'multi-headed' because it is applied in parallel by multiple heads within the Encoder or Decoder layer.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Each head learns several attention representations from the input sequence, and their outputs are concatenated and combined to produce a final representation.</a:t>
            </a:r>
            <a:endParaRPr lang="it-IT" dirty="0"/>
          </a:p>
        </p:txBody>
      </p:sp>
      <p:cxnSp>
        <p:nvCxnSpPr>
          <p:cNvPr id="5" name="Google Shape;2226;p52">
            <a:extLst>
              <a:ext uri="{FF2B5EF4-FFF2-40B4-BE49-F238E27FC236}">
                <a16:creationId xmlns:a16="http://schemas.microsoft.com/office/drawing/2014/main" id="{9E836D21-11F5-8AC6-3652-4DF7BC71EEF0}"/>
              </a:ext>
            </a:extLst>
          </p:cNvPr>
          <p:cNvCxnSpPr>
            <a:cxnSpLocks/>
          </p:cNvCxnSpPr>
          <p:nvPr/>
        </p:nvCxnSpPr>
        <p:spPr>
          <a:xfrm>
            <a:off x="2208936" y="1176051"/>
            <a:ext cx="4675084" cy="0"/>
          </a:xfrm>
          <a:prstGeom prst="straightConnector1">
            <a:avLst/>
          </a:prstGeom>
          <a:noFill/>
          <a:ln w="28575" cap="flat" cmpd="sng">
            <a:solidFill>
              <a:schemeClr val="dk1"/>
            </a:solidFill>
            <a:prstDash val="solid"/>
            <a:round/>
            <a:headEnd type="none" w="med" len="med"/>
            <a:tailEnd type="none" w="med" len="med"/>
          </a:ln>
        </p:spPr>
      </p:cxnSp>
      <p:pic>
        <p:nvPicPr>
          <p:cNvPr id="11" name="Immagine 10">
            <a:extLst>
              <a:ext uri="{FF2B5EF4-FFF2-40B4-BE49-F238E27FC236}">
                <a16:creationId xmlns:a16="http://schemas.microsoft.com/office/drawing/2014/main" id="{F72F297B-53C8-A973-C0C1-BDFCE12E2F2C}"/>
              </a:ext>
            </a:extLst>
          </p:cNvPr>
          <p:cNvPicPr>
            <a:picLocks noChangeAspect="1"/>
          </p:cNvPicPr>
          <p:nvPr/>
        </p:nvPicPr>
        <p:blipFill>
          <a:blip r:embed="rId3"/>
          <a:stretch>
            <a:fillRect/>
          </a:stretch>
        </p:blipFill>
        <p:spPr>
          <a:xfrm>
            <a:off x="7092578" y="372944"/>
            <a:ext cx="855981" cy="855981"/>
          </a:xfrm>
          <a:prstGeom prst="rect">
            <a:avLst/>
          </a:prstGeom>
        </p:spPr>
      </p:pic>
      <p:pic>
        <p:nvPicPr>
          <p:cNvPr id="12" name="Immagine 11">
            <a:extLst>
              <a:ext uri="{FF2B5EF4-FFF2-40B4-BE49-F238E27FC236}">
                <a16:creationId xmlns:a16="http://schemas.microsoft.com/office/drawing/2014/main" id="{C4A5D741-E9C6-E003-AED2-1B0176D0FEF4}"/>
              </a:ext>
            </a:extLst>
          </p:cNvPr>
          <p:cNvPicPr>
            <a:picLocks noChangeAspect="1"/>
          </p:cNvPicPr>
          <p:nvPr/>
        </p:nvPicPr>
        <p:blipFill>
          <a:blip r:embed="rId3"/>
          <a:stretch>
            <a:fillRect/>
          </a:stretch>
        </p:blipFill>
        <p:spPr>
          <a:xfrm>
            <a:off x="1195441" y="455343"/>
            <a:ext cx="839164" cy="839164"/>
          </a:xfrm>
          <a:prstGeom prst="rect">
            <a:avLst/>
          </a:prstGeom>
        </p:spPr>
      </p:pic>
      <p:pic>
        <p:nvPicPr>
          <p:cNvPr id="1026" name="Picture 2">
            <a:extLst>
              <a:ext uri="{FF2B5EF4-FFF2-40B4-BE49-F238E27FC236}">
                <a16:creationId xmlns:a16="http://schemas.microsoft.com/office/drawing/2014/main" id="{283020FE-CF28-B748-9450-55B85C4B06F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31474" y="1228925"/>
            <a:ext cx="3317085" cy="38389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3837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954"/>
        <p:cNvGrpSpPr/>
        <p:nvPr/>
      </p:nvGrpSpPr>
      <p:grpSpPr>
        <a:xfrm>
          <a:off x="0" y="0"/>
          <a:ext cx="0" cy="0"/>
          <a:chOff x="0" y="0"/>
          <a:chExt cx="0" cy="0"/>
        </a:xfrm>
      </p:grpSpPr>
      <p:sp>
        <p:nvSpPr>
          <p:cNvPr id="1955" name="Google Shape;1955;p44"/>
          <p:cNvSpPr txBox="1">
            <a:spLocks noGrp="1"/>
          </p:cNvSpPr>
          <p:nvPr>
            <p:ph type="title"/>
          </p:nvPr>
        </p:nvSpPr>
        <p:spPr>
          <a:xfrm>
            <a:off x="713225" y="520925"/>
            <a:ext cx="7717500" cy="708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t-IT" dirty="0"/>
              <a:t>PROJECT TASK</a:t>
            </a:r>
            <a:endParaRPr dirty="0"/>
          </a:p>
        </p:txBody>
      </p:sp>
      <p:sp>
        <p:nvSpPr>
          <p:cNvPr id="1956" name="Google Shape;1956;p44"/>
          <p:cNvSpPr txBox="1">
            <a:spLocks noGrp="1"/>
          </p:cNvSpPr>
          <p:nvPr>
            <p:ph type="subTitle" idx="1"/>
          </p:nvPr>
        </p:nvSpPr>
        <p:spPr>
          <a:xfrm>
            <a:off x="713225" y="1228925"/>
            <a:ext cx="5820938" cy="352351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Stock price prediction is a complex task in finance and machine learning, involving the forecasting of future stock prices based on historical data and relevant features like trading volume, technical indicators, and market sentiment. </a:t>
            </a:r>
          </a:p>
          <a:p>
            <a:pPr marL="0" lvl="0" indent="0" algn="l" rtl="0">
              <a:spcBef>
                <a:spcPts val="0"/>
              </a:spcBef>
              <a:spcAft>
                <a:spcPts val="0"/>
              </a:spcAft>
              <a:buNone/>
            </a:pPr>
            <a:r>
              <a:rPr lang="en-US" dirty="0"/>
              <a:t>This project focuses on utilizing two prominent approaches: Transformers, including BERT models, and Bidirectional Long Short-Term Memory (Bi-LSTM) models. </a:t>
            </a:r>
          </a:p>
          <a:p>
            <a:pPr marL="0" lvl="0" indent="0" algn="l" rtl="0">
              <a:spcBef>
                <a:spcPts val="0"/>
              </a:spcBef>
              <a:spcAft>
                <a:spcPts val="0"/>
              </a:spcAft>
              <a:buNone/>
            </a:pPr>
            <a:r>
              <a:rPr lang="en-US" dirty="0"/>
              <a:t>The project encompasses the design, implementation, and evaluation of deep learning models tailored for stock price prediction. It begins with individual exploration of Transformer and </a:t>
            </a:r>
            <a:r>
              <a:rPr lang="en-US" dirty="0" err="1"/>
              <a:t>BiLSTM</a:t>
            </a:r>
            <a:r>
              <a:rPr lang="en-US" dirty="0"/>
              <a:t> architectures and culminates in the development of a hybrid model combining both. The dataset comprises historical stock prices of four key companies—Google, Microsoft, Amazon, and Apple—listed on the </a:t>
            </a:r>
            <a:r>
              <a:rPr lang="en-US" dirty="0" err="1"/>
              <a:t>NasdaqGS</a:t>
            </a:r>
            <a:r>
              <a:rPr lang="en-US" dirty="0"/>
              <a:t> market. The project's objective is to predict the next-day, 2-days-after, and next-week stock prices for Open, High, Low, and Close values for each of these companies.</a:t>
            </a:r>
            <a:endParaRPr lang="it-IT" dirty="0"/>
          </a:p>
        </p:txBody>
      </p:sp>
      <p:cxnSp>
        <p:nvCxnSpPr>
          <p:cNvPr id="5" name="Google Shape;2226;p52">
            <a:extLst>
              <a:ext uri="{FF2B5EF4-FFF2-40B4-BE49-F238E27FC236}">
                <a16:creationId xmlns:a16="http://schemas.microsoft.com/office/drawing/2014/main" id="{9E836D21-11F5-8AC6-3652-4DF7BC71EEF0}"/>
              </a:ext>
            </a:extLst>
          </p:cNvPr>
          <p:cNvCxnSpPr>
            <a:cxnSpLocks/>
          </p:cNvCxnSpPr>
          <p:nvPr/>
        </p:nvCxnSpPr>
        <p:spPr>
          <a:xfrm>
            <a:off x="3159512" y="1176052"/>
            <a:ext cx="2780371" cy="0"/>
          </a:xfrm>
          <a:prstGeom prst="straightConnector1">
            <a:avLst/>
          </a:prstGeom>
          <a:noFill/>
          <a:ln w="28575" cap="flat" cmpd="sng">
            <a:solidFill>
              <a:schemeClr val="dk1"/>
            </a:solidFill>
            <a:prstDash val="solid"/>
            <a:round/>
            <a:headEnd type="none" w="med" len="med"/>
            <a:tailEnd type="none" w="med" len="med"/>
          </a:ln>
        </p:spPr>
      </p:cxnSp>
      <p:pic>
        <p:nvPicPr>
          <p:cNvPr id="2054" name="Picture 6" descr="Project Task Management 3D Illustration download in PNG, OBJ or Blend format">
            <a:extLst>
              <a:ext uri="{FF2B5EF4-FFF2-40B4-BE49-F238E27FC236}">
                <a16:creationId xmlns:a16="http://schemas.microsoft.com/office/drawing/2014/main" id="{68EE9037-524F-A62A-A265-2EB36EB04D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48511" y="1052428"/>
            <a:ext cx="2862147" cy="286214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a:extLst>
              <a:ext uri="{FF2B5EF4-FFF2-40B4-BE49-F238E27FC236}">
                <a16:creationId xmlns:a16="http://schemas.microsoft.com/office/drawing/2014/main" id="{B3D45FC0-53BC-A2F4-15BB-366B1BD7864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8343" y="5771466"/>
            <a:ext cx="1480045" cy="91166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8">
            <a:extLst>
              <a:ext uri="{FF2B5EF4-FFF2-40B4-BE49-F238E27FC236}">
                <a16:creationId xmlns:a16="http://schemas.microsoft.com/office/drawing/2014/main" id="{6BB02E2E-9B74-3F5C-1C11-B02313FFE35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3225" y="5662243"/>
            <a:ext cx="860107" cy="920653"/>
          </a:xfrm>
          <a:prstGeom prst="rect">
            <a:avLst/>
          </a:prstGeom>
          <a:noFill/>
          <a:extLst>
            <a:ext uri="{909E8E84-426E-40DD-AFC4-6F175D3DCCD1}">
              <a14:hiddenFill xmlns:a14="http://schemas.microsoft.com/office/drawing/2010/main">
                <a:solidFill>
                  <a:srgbClr val="FFFFFF"/>
                </a:solidFill>
              </a14:hiddenFill>
            </a:ext>
          </a:extLst>
        </p:spPr>
      </p:pic>
      <p:pic>
        <p:nvPicPr>
          <p:cNvPr id="11" name="Immagine 10">
            <a:extLst>
              <a:ext uri="{FF2B5EF4-FFF2-40B4-BE49-F238E27FC236}">
                <a16:creationId xmlns:a16="http://schemas.microsoft.com/office/drawing/2014/main" id="{B0488130-1194-FF67-8853-13D83D7A9264}"/>
              </a:ext>
            </a:extLst>
          </p:cNvPr>
          <p:cNvPicPr>
            <a:picLocks noChangeAspect="1"/>
          </p:cNvPicPr>
          <p:nvPr/>
        </p:nvPicPr>
        <p:blipFill>
          <a:blip r:embed="rId6"/>
          <a:stretch>
            <a:fillRect/>
          </a:stretch>
        </p:blipFill>
        <p:spPr>
          <a:xfrm>
            <a:off x="8195920" y="5746599"/>
            <a:ext cx="751940" cy="751940"/>
          </a:xfrm>
          <a:prstGeom prst="rect">
            <a:avLst/>
          </a:prstGeom>
        </p:spPr>
      </p:pic>
      <p:pic>
        <p:nvPicPr>
          <p:cNvPr id="12" name="Picture 12">
            <a:extLst>
              <a:ext uri="{FF2B5EF4-FFF2-40B4-BE49-F238E27FC236}">
                <a16:creationId xmlns:a16="http://schemas.microsoft.com/office/drawing/2014/main" id="{4C071824-3E41-05E6-631C-16D53B5EF56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106860" y="5318750"/>
            <a:ext cx="2469299" cy="16076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4286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954"/>
        <p:cNvGrpSpPr/>
        <p:nvPr/>
      </p:nvGrpSpPr>
      <p:grpSpPr>
        <a:xfrm>
          <a:off x="0" y="0"/>
          <a:ext cx="0" cy="0"/>
          <a:chOff x="0" y="0"/>
          <a:chExt cx="0" cy="0"/>
        </a:xfrm>
      </p:grpSpPr>
      <p:sp>
        <p:nvSpPr>
          <p:cNvPr id="1955" name="Google Shape;1955;p44"/>
          <p:cNvSpPr txBox="1">
            <a:spLocks noGrp="1"/>
          </p:cNvSpPr>
          <p:nvPr>
            <p:ph type="title"/>
          </p:nvPr>
        </p:nvSpPr>
        <p:spPr>
          <a:xfrm>
            <a:off x="713225" y="520925"/>
            <a:ext cx="7717500" cy="708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t-IT" dirty="0"/>
              <a:t>MULTI-HEAD ATTENTION</a:t>
            </a:r>
            <a:endParaRPr dirty="0"/>
          </a:p>
        </p:txBody>
      </p:sp>
      <p:cxnSp>
        <p:nvCxnSpPr>
          <p:cNvPr id="5" name="Google Shape;2226;p52">
            <a:extLst>
              <a:ext uri="{FF2B5EF4-FFF2-40B4-BE49-F238E27FC236}">
                <a16:creationId xmlns:a16="http://schemas.microsoft.com/office/drawing/2014/main" id="{9E836D21-11F5-8AC6-3652-4DF7BC71EEF0}"/>
              </a:ext>
            </a:extLst>
          </p:cNvPr>
          <p:cNvCxnSpPr>
            <a:cxnSpLocks/>
          </p:cNvCxnSpPr>
          <p:nvPr/>
        </p:nvCxnSpPr>
        <p:spPr>
          <a:xfrm>
            <a:off x="2208936" y="1176051"/>
            <a:ext cx="4675084" cy="0"/>
          </a:xfrm>
          <a:prstGeom prst="straightConnector1">
            <a:avLst/>
          </a:prstGeom>
          <a:noFill/>
          <a:ln w="28575" cap="flat" cmpd="sng">
            <a:solidFill>
              <a:schemeClr val="dk1"/>
            </a:solidFill>
            <a:prstDash val="solid"/>
            <a:round/>
            <a:headEnd type="none" w="med" len="med"/>
            <a:tailEnd type="none" w="med" len="med"/>
          </a:ln>
        </p:spPr>
      </p:cxnSp>
      <p:pic>
        <p:nvPicPr>
          <p:cNvPr id="11" name="Immagine 10">
            <a:extLst>
              <a:ext uri="{FF2B5EF4-FFF2-40B4-BE49-F238E27FC236}">
                <a16:creationId xmlns:a16="http://schemas.microsoft.com/office/drawing/2014/main" id="{F72F297B-53C8-A973-C0C1-BDFCE12E2F2C}"/>
              </a:ext>
            </a:extLst>
          </p:cNvPr>
          <p:cNvPicPr>
            <a:picLocks noChangeAspect="1"/>
          </p:cNvPicPr>
          <p:nvPr/>
        </p:nvPicPr>
        <p:blipFill>
          <a:blip r:embed="rId3"/>
          <a:stretch>
            <a:fillRect/>
          </a:stretch>
        </p:blipFill>
        <p:spPr>
          <a:xfrm>
            <a:off x="7092578" y="309930"/>
            <a:ext cx="1129990" cy="1129990"/>
          </a:xfrm>
          <a:prstGeom prst="rect">
            <a:avLst/>
          </a:prstGeom>
        </p:spPr>
      </p:pic>
      <p:pic>
        <p:nvPicPr>
          <p:cNvPr id="12" name="Immagine 11">
            <a:extLst>
              <a:ext uri="{FF2B5EF4-FFF2-40B4-BE49-F238E27FC236}">
                <a16:creationId xmlns:a16="http://schemas.microsoft.com/office/drawing/2014/main" id="{C4A5D741-E9C6-E003-AED2-1B0176D0FEF4}"/>
              </a:ext>
            </a:extLst>
          </p:cNvPr>
          <p:cNvPicPr>
            <a:picLocks noChangeAspect="1"/>
          </p:cNvPicPr>
          <p:nvPr/>
        </p:nvPicPr>
        <p:blipFill>
          <a:blip r:embed="rId3"/>
          <a:stretch>
            <a:fillRect/>
          </a:stretch>
        </p:blipFill>
        <p:spPr>
          <a:xfrm>
            <a:off x="974768" y="309930"/>
            <a:ext cx="1129990" cy="1129990"/>
          </a:xfrm>
          <a:prstGeom prst="rect">
            <a:avLst/>
          </a:prstGeom>
        </p:spPr>
      </p:pic>
      <p:pic>
        <p:nvPicPr>
          <p:cNvPr id="2" name="Immagine 1" descr="Immagine che contiene diagramma&#10;&#10;Descrizione generata automaticamente">
            <a:extLst>
              <a:ext uri="{FF2B5EF4-FFF2-40B4-BE49-F238E27FC236}">
                <a16:creationId xmlns:a16="http://schemas.microsoft.com/office/drawing/2014/main" id="{8AFBF89C-86D5-24F0-061B-D1E666DD1135}"/>
              </a:ext>
            </a:extLst>
          </p:cNvPr>
          <p:cNvPicPr>
            <a:picLocks noChangeAspect="1"/>
          </p:cNvPicPr>
          <p:nvPr/>
        </p:nvPicPr>
        <p:blipFill>
          <a:blip r:embed="rId4"/>
          <a:stretch>
            <a:fillRect/>
          </a:stretch>
        </p:blipFill>
        <p:spPr>
          <a:xfrm>
            <a:off x="1511910" y="1559219"/>
            <a:ext cx="6120130" cy="3169920"/>
          </a:xfrm>
          <a:prstGeom prst="rect">
            <a:avLst/>
          </a:prstGeom>
        </p:spPr>
      </p:pic>
    </p:spTree>
    <p:extLst>
      <p:ext uri="{BB962C8B-B14F-4D97-AF65-F5344CB8AC3E}">
        <p14:creationId xmlns:p14="http://schemas.microsoft.com/office/powerpoint/2010/main" val="3162941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954"/>
        <p:cNvGrpSpPr/>
        <p:nvPr/>
      </p:nvGrpSpPr>
      <p:grpSpPr>
        <a:xfrm>
          <a:off x="0" y="0"/>
          <a:ext cx="0" cy="0"/>
          <a:chOff x="0" y="0"/>
          <a:chExt cx="0" cy="0"/>
        </a:xfrm>
      </p:grpSpPr>
      <p:sp>
        <p:nvSpPr>
          <p:cNvPr id="1955" name="Google Shape;1955;p44"/>
          <p:cNvSpPr txBox="1">
            <a:spLocks noGrp="1"/>
          </p:cNvSpPr>
          <p:nvPr>
            <p:ph type="title"/>
          </p:nvPr>
        </p:nvSpPr>
        <p:spPr>
          <a:xfrm>
            <a:off x="334537" y="520925"/>
            <a:ext cx="8341515" cy="708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t-IT" dirty="0"/>
              <a:t>MULTI-HEAD ATTENTION: CODE</a:t>
            </a:r>
            <a:endParaRPr dirty="0"/>
          </a:p>
        </p:txBody>
      </p:sp>
      <p:sp>
        <p:nvSpPr>
          <p:cNvPr id="1956" name="Google Shape;1956;p44"/>
          <p:cNvSpPr txBox="1">
            <a:spLocks noGrp="1"/>
          </p:cNvSpPr>
          <p:nvPr>
            <p:ph type="subTitle" idx="1"/>
          </p:nvPr>
        </p:nvSpPr>
        <p:spPr>
          <a:xfrm>
            <a:off x="1" y="1146315"/>
            <a:ext cx="4716780" cy="277798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dirty="0">
                <a:solidFill>
                  <a:schemeClr val="tx1"/>
                </a:solidFill>
                <a:highlight>
                  <a:srgbClr val="FFFF00"/>
                </a:highlight>
              </a:rPr>
              <a:t># Definizione dello strato di Self-</a:t>
            </a:r>
            <a:r>
              <a:rPr lang="it-IT" dirty="0" err="1">
                <a:solidFill>
                  <a:schemeClr val="tx1"/>
                </a:solidFill>
                <a:highlight>
                  <a:srgbClr val="FFFF00"/>
                </a:highlight>
              </a:rPr>
              <a:t>Attention</a:t>
            </a:r>
            <a:endParaRPr lang="it-IT" dirty="0">
              <a:solidFill>
                <a:schemeClr val="tx1"/>
              </a:solidFill>
              <a:highlight>
                <a:srgbClr val="FFFF00"/>
              </a:highlight>
            </a:endParaRPr>
          </a:p>
          <a:p>
            <a:pPr marL="0" lvl="0" indent="0" algn="l" rtl="0">
              <a:spcBef>
                <a:spcPts val="0"/>
              </a:spcBef>
              <a:spcAft>
                <a:spcPts val="0"/>
              </a:spcAft>
              <a:buNone/>
            </a:pPr>
            <a:r>
              <a:rPr lang="it-IT" dirty="0">
                <a:solidFill>
                  <a:schemeClr val="tx1"/>
                </a:solidFill>
              </a:rPr>
              <a:t>class </a:t>
            </a:r>
            <a:r>
              <a:rPr lang="it-IT" dirty="0" err="1">
                <a:solidFill>
                  <a:schemeClr val="tx1"/>
                </a:solidFill>
              </a:rPr>
              <a:t>SelfAttention</a:t>
            </a:r>
            <a:r>
              <a:rPr lang="it-IT" dirty="0">
                <a:solidFill>
                  <a:schemeClr val="tx1"/>
                </a:solidFill>
              </a:rPr>
              <a:t>(Layer):</a:t>
            </a:r>
          </a:p>
          <a:p>
            <a:pPr marL="0" lvl="0" indent="0" algn="l" rtl="0">
              <a:spcBef>
                <a:spcPts val="0"/>
              </a:spcBef>
              <a:spcAft>
                <a:spcPts val="0"/>
              </a:spcAft>
              <a:buNone/>
            </a:pPr>
            <a:r>
              <a:rPr lang="it-IT" dirty="0">
                <a:solidFill>
                  <a:schemeClr val="tx1"/>
                </a:solidFill>
              </a:rPr>
              <a:t>    </a:t>
            </a:r>
            <a:r>
              <a:rPr lang="it-IT" dirty="0" err="1">
                <a:solidFill>
                  <a:srgbClr val="FF0000"/>
                </a:solidFill>
              </a:rPr>
              <a:t>def</a:t>
            </a:r>
            <a:r>
              <a:rPr lang="it-IT" dirty="0">
                <a:solidFill>
                  <a:schemeClr val="tx1"/>
                </a:solidFill>
              </a:rPr>
              <a:t> __</a:t>
            </a:r>
            <a:r>
              <a:rPr lang="it-IT" dirty="0" err="1">
                <a:solidFill>
                  <a:schemeClr val="tx1"/>
                </a:solidFill>
              </a:rPr>
              <a:t>init</a:t>
            </a:r>
            <a:r>
              <a:rPr lang="it-IT" dirty="0">
                <a:solidFill>
                  <a:schemeClr val="tx1"/>
                </a:solidFill>
              </a:rPr>
              <a:t>__(self, </a:t>
            </a:r>
            <a:r>
              <a:rPr lang="it-IT" dirty="0" err="1">
                <a:solidFill>
                  <a:schemeClr val="tx1"/>
                </a:solidFill>
              </a:rPr>
              <a:t>num_heads</a:t>
            </a:r>
            <a:r>
              <a:rPr lang="it-IT" dirty="0">
                <a:solidFill>
                  <a:schemeClr val="tx1"/>
                </a:solidFill>
              </a:rPr>
              <a:t>, </a:t>
            </a:r>
            <a:r>
              <a:rPr lang="it-IT" dirty="0" err="1">
                <a:solidFill>
                  <a:schemeClr val="tx1"/>
                </a:solidFill>
              </a:rPr>
              <a:t>head_dim</a:t>
            </a:r>
            <a:r>
              <a:rPr lang="it-IT" dirty="0">
                <a:solidFill>
                  <a:schemeClr val="tx1"/>
                </a:solidFill>
              </a:rPr>
              <a:t>, **</a:t>
            </a:r>
            <a:r>
              <a:rPr lang="it-IT" dirty="0" err="1">
                <a:solidFill>
                  <a:schemeClr val="tx1"/>
                </a:solidFill>
              </a:rPr>
              <a:t>kwargs</a:t>
            </a:r>
            <a:r>
              <a:rPr lang="it-IT" dirty="0">
                <a:solidFill>
                  <a:schemeClr val="tx1"/>
                </a:solidFill>
              </a:rPr>
              <a:t>):</a:t>
            </a:r>
          </a:p>
          <a:p>
            <a:pPr marL="0" lvl="0" indent="0" algn="l" rtl="0">
              <a:spcBef>
                <a:spcPts val="0"/>
              </a:spcBef>
              <a:spcAft>
                <a:spcPts val="0"/>
              </a:spcAft>
              <a:buNone/>
            </a:pPr>
            <a:r>
              <a:rPr lang="it-IT" dirty="0">
                <a:solidFill>
                  <a:schemeClr val="tx1"/>
                </a:solidFill>
              </a:rPr>
              <a:t>        super(</a:t>
            </a:r>
            <a:r>
              <a:rPr lang="it-IT" dirty="0" err="1">
                <a:solidFill>
                  <a:schemeClr val="tx1"/>
                </a:solidFill>
              </a:rPr>
              <a:t>SelfAttention</a:t>
            </a:r>
            <a:r>
              <a:rPr lang="it-IT" dirty="0">
                <a:solidFill>
                  <a:schemeClr val="tx1"/>
                </a:solidFill>
              </a:rPr>
              <a:t>, self).__</a:t>
            </a:r>
            <a:r>
              <a:rPr lang="it-IT" dirty="0" err="1">
                <a:solidFill>
                  <a:schemeClr val="tx1"/>
                </a:solidFill>
              </a:rPr>
              <a:t>init</a:t>
            </a:r>
            <a:r>
              <a:rPr lang="it-IT" dirty="0">
                <a:solidFill>
                  <a:schemeClr val="tx1"/>
                </a:solidFill>
              </a:rPr>
              <a:t>__(**</a:t>
            </a:r>
            <a:r>
              <a:rPr lang="it-IT" dirty="0" err="1">
                <a:solidFill>
                  <a:schemeClr val="tx1"/>
                </a:solidFill>
              </a:rPr>
              <a:t>kwargs</a:t>
            </a:r>
            <a:r>
              <a:rPr lang="it-IT" dirty="0">
                <a:solidFill>
                  <a:schemeClr val="tx1"/>
                </a:solidFill>
              </a:rPr>
              <a:t>)</a:t>
            </a:r>
          </a:p>
          <a:p>
            <a:pPr marL="0" lvl="0" indent="0" algn="l" rtl="0">
              <a:spcBef>
                <a:spcPts val="0"/>
              </a:spcBef>
              <a:spcAft>
                <a:spcPts val="0"/>
              </a:spcAft>
              <a:buNone/>
            </a:pPr>
            <a:r>
              <a:rPr lang="it-IT" dirty="0">
                <a:solidFill>
                  <a:schemeClr val="tx1"/>
                </a:solidFill>
              </a:rPr>
              <a:t>        </a:t>
            </a:r>
            <a:r>
              <a:rPr lang="it-IT" dirty="0" err="1">
                <a:solidFill>
                  <a:schemeClr val="tx1"/>
                </a:solidFill>
              </a:rPr>
              <a:t>self.num_heads</a:t>
            </a:r>
            <a:r>
              <a:rPr lang="it-IT" dirty="0">
                <a:solidFill>
                  <a:schemeClr val="tx1"/>
                </a:solidFill>
              </a:rPr>
              <a:t> = </a:t>
            </a:r>
            <a:r>
              <a:rPr lang="it-IT" dirty="0" err="1">
                <a:solidFill>
                  <a:schemeClr val="tx1"/>
                </a:solidFill>
              </a:rPr>
              <a:t>num_heads</a:t>
            </a:r>
            <a:endParaRPr lang="it-IT" dirty="0">
              <a:solidFill>
                <a:schemeClr val="tx1"/>
              </a:solidFill>
            </a:endParaRPr>
          </a:p>
          <a:p>
            <a:pPr marL="0" lvl="0" indent="0" algn="l" rtl="0">
              <a:spcBef>
                <a:spcPts val="0"/>
              </a:spcBef>
              <a:spcAft>
                <a:spcPts val="0"/>
              </a:spcAft>
              <a:buNone/>
            </a:pPr>
            <a:r>
              <a:rPr lang="it-IT" dirty="0">
                <a:solidFill>
                  <a:schemeClr val="tx1"/>
                </a:solidFill>
              </a:rPr>
              <a:t>        </a:t>
            </a:r>
            <a:r>
              <a:rPr lang="it-IT" dirty="0" err="1">
                <a:solidFill>
                  <a:schemeClr val="tx1"/>
                </a:solidFill>
              </a:rPr>
              <a:t>self.head_dim</a:t>
            </a:r>
            <a:r>
              <a:rPr lang="it-IT" dirty="0">
                <a:solidFill>
                  <a:schemeClr val="tx1"/>
                </a:solidFill>
              </a:rPr>
              <a:t> = </a:t>
            </a:r>
            <a:r>
              <a:rPr lang="it-IT" dirty="0" err="1">
                <a:solidFill>
                  <a:schemeClr val="tx1"/>
                </a:solidFill>
              </a:rPr>
              <a:t>head_dim</a:t>
            </a:r>
            <a:endParaRPr lang="it-IT" dirty="0">
              <a:solidFill>
                <a:schemeClr val="tx1"/>
              </a:solidFill>
            </a:endParaRPr>
          </a:p>
          <a:p>
            <a:pPr marL="0" lvl="0" indent="0" algn="l" rtl="0">
              <a:spcBef>
                <a:spcPts val="0"/>
              </a:spcBef>
              <a:spcAft>
                <a:spcPts val="0"/>
              </a:spcAft>
              <a:buNone/>
            </a:pPr>
            <a:endParaRPr lang="it-IT" dirty="0">
              <a:solidFill>
                <a:schemeClr val="tx1"/>
              </a:solidFill>
            </a:endParaRPr>
          </a:p>
          <a:p>
            <a:pPr marL="0" lvl="0" indent="0" algn="l" rtl="0">
              <a:spcBef>
                <a:spcPts val="0"/>
              </a:spcBef>
              <a:spcAft>
                <a:spcPts val="0"/>
              </a:spcAft>
              <a:buNone/>
            </a:pPr>
            <a:r>
              <a:rPr lang="it-IT" dirty="0">
                <a:solidFill>
                  <a:schemeClr val="tx1"/>
                </a:solidFill>
              </a:rPr>
              <a:t>    </a:t>
            </a:r>
            <a:r>
              <a:rPr lang="it-IT" dirty="0" err="1">
                <a:solidFill>
                  <a:srgbClr val="FF0000"/>
                </a:solidFill>
              </a:rPr>
              <a:t>def</a:t>
            </a:r>
            <a:r>
              <a:rPr lang="it-IT" dirty="0">
                <a:solidFill>
                  <a:schemeClr val="tx1"/>
                </a:solidFill>
              </a:rPr>
              <a:t> build(self, </a:t>
            </a:r>
            <a:r>
              <a:rPr lang="it-IT" dirty="0" err="1">
                <a:solidFill>
                  <a:schemeClr val="tx1"/>
                </a:solidFill>
              </a:rPr>
              <a:t>input_shape</a:t>
            </a:r>
            <a:r>
              <a:rPr lang="it-IT" dirty="0">
                <a:solidFill>
                  <a:schemeClr val="tx1"/>
                </a:solidFill>
              </a:rPr>
              <a:t>):</a:t>
            </a:r>
          </a:p>
          <a:p>
            <a:pPr marL="0" lvl="0" indent="0" algn="l" rtl="0">
              <a:spcBef>
                <a:spcPts val="0"/>
              </a:spcBef>
              <a:spcAft>
                <a:spcPts val="0"/>
              </a:spcAft>
              <a:buNone/>
            </a:pPr>
            <a:r>
              <a:rPr lang="it-IT" dirty="0">
                <a:solidFill>
                  <a:schemeClr val="tx1"/>
                </a:solidFill>
              </a:rPr>
              <a:t>        </a:t>
            </a:r>
            <a:r>
              <a:rPr lang="it-IT" dirty="0" err="1">
                <a:solidFill>
                  <a:schemeClr val="tx1"/>
                </a:solidFill>
              </a:rPr>
              <a:t>self.W_q</a:t>
            </a:r>
            <a:r>
              <a:rPr lang="it-IT" dirty="0">
                <a:solidFill>
                  <a:schemeClr val="tx1"/>
                </a:solidFill>
              </a:rPr>
              <a:t> = </a:t>
            </a:r>
            <a:r>
              <a:rPr lang="it-IT" dirty="0" err="1">
                <a:solidFill>
                  <a:schemeClr val="tx1"/>
                </a:solidFill>
              </a:rPr>
              <a:t>self.add_weight</a:t>
            </a:r>
            <a:r>
              <a:rPr lang="it-IT" dirty="0">
                <a:solidFill>
                  <a:schemeClr val="tx1"/>
                </a:solidFill>
              </a:rPr>
              <a:t>("</a:t>
            </a:r>
            <a:r>
              <a:rPr lang="it-IT" dirty="0" err="1">
                <a:solidFill>
                  <a:schemeClr val="tx1"/>
                </a:solidFill>
              </a:rPr>
              <a:t>W_q</a:t>
            </a:r>
            <a:r>
              <a:rPr lang="it-IT" dirty="0">
                <a:solidFill>
                  <a:schemeClr val="tx1"/>
                </a:solidFill>
              </a:rPr>
              <a:t>", </a:t>
            </a:r>
            <a:r>
              <a:rPr lang="it-IT" dirty="0" err="1">
                <a:solidFill>
                  <a:schemeClr val="tx1"/>
                </a:solidFill>
              </a:rPr>
              <a:t>shape</a:t>
            </a:r>
            <a:r>
              <a:rPr lang="it-IT" dirty="0">
                <a:solidFill>
                  <a:schemeClr val="tx1"/>
                </a:solidFill>
              </a:rPr>
              <a:t>=(</a:t>
            </a:r>
            <a:r>
              <a:rPr lang="it-IT" dirty="0" err="1">
                <a:solidFill>
                  <a:schemeClr val="tx1"/>
                </a:solidFill>
              </a:rPr>
              <a:t>input_shape</a:t>
            </a:r>
            <a:r>
              <a:rPr lang="it-IT" dirty="0">
                <a:solidFill>
                  <a:schemeClr val="tx1"/>
                </a:solidFill>
              </a:rPr>
              <a:t>[-1], </a:t>
            </a:r>
            <a:r>
              <a:rPr lang="it-IT" dirty="0" err="1">
                <a:solidFill>
                  <a:schemeClr val="tx1"/>
                </a:solidFill>
              </a:rPr>
              <a:t>self.num_heads</a:t>
            </a:r>
            <a:r>
              <a:rPr lang="it-IT" dirty="0">
                <a:solidFill>
                  <a:schemeClr val="tx1"/>
                </a:solidFill>
              </a:rPr>
              <a:t> * </a:t>
            </a:r>
            <a:r>
              <a:rPr lang="it-IT" dirty="0" err="1">
                <a:solidFill>
                  <a:schemeClr val="tx1"/>
                </a:solidFill>
              </a:rPr>
              <a:t>self.head_dim</a:t>
            </a:r>
            <a:r>
              <a:rPr lang="it-IT" dirty="0">
                <a:solidFill>
                  <a:schemeClr val="tx1"/>
                </a:solidFill>
              </a:rPr>
              <a:t>))</a:t>
            </a:r>
          </a:p>
          <a:p>
            <a:pPr marL="0" lvl="0" indent="0" algn="l" rtl="0">
              <a:spcBef>
                <a:spcPts val="0"/>
              </a:spcBef>
              <a:spcAft>
                <a:spcPts val="0"/>
              </a:spcAft>
              <a:buNone/>
            </a:pPr>
            <a:r>
              <a:rPr lang="it-IT" dirty="0">
                <a:solidFill>
                  <a:schemeClr val="tx1"/>
                </a:solidFill>
              </a:rPr>
              <a:t>        </a:t>
            </a:r>
            <a:r>
              <a:rPr lang="it-IT" dirty="0" err="1">
                <a:solidFill>
                  <a:schemeClr val="tx1"/>
                </a:solidFill>
              </a:rPr>
              <a:t>self.W_k</a:t>
            </a:r>
            <a:r>
              <a:rPr lang="it-IT" dirty="0">
                <a:solidFill>
                  <a:schemeClr val="tx1"/>
                </a:solidFill>
              </a:rPr>
              <a:t> = </a:t>
            </a:r>
            <a:r>
              <a:rPr lang="it-IT" dirty="0" err="1">
                <a:solidFill>
                  <a:schemeClr val="tx1"/>
                </a:solidFill>
              </a:rPr>
              <a:t>self.add_weight</a:t>
            </a:r>
            <a:r>
              <a:rPr lang="it-IT" dirty="0">
                <a:solidFill>
                  <a:schemeClr val="tx1"/>
                </a:solidFill>
              </a:rPr>
              <a:t>("</a:t>
            </a:r>
            <a:r>
              <a:rPr lang="it-IT" dirty="0" err="1">
                <a:solidFill>
                  <a:schemeClr val="tx1"/>
                </a:solidFill>
              </a:rPr>
              <a:t>W_k</a:t>
            </a:r>
            <a:r>
              <a:rPr lang="it-IT" dirty="0">
                <a:solidFill>
                  <a:schemeClr val="tx1"/>
                </a:solidFill>
              </a:rPr>
              <a:t>", </a:t>
            </a:r>
            <a:r>
              <a:rPr lang="it-IT" dirty="0" err="1">
                <a:solidFill>
                  <a:schemeClr val="tx1"/>
                </a:solidFill>
              </a:rPr>
              <a:t>shape</a:t>
            </a:r>
            <a:r>
              <a:rPr lang="it-IT" dirty="0">
                <a:solidFill>
                  <a:schemeClr val="tx1"/>
                </a:solidFill>
              </a:rPr>
              <a:t>=(</a:t>
            </a:r>
            <a:r>
              <a:rPr lang="it-IT" dirty="0" err="1">
                <a:solidFill>
                  <a:schemeClr val="tx1"/>
                </a:solidFill>
              </a:rPr>
              <a:t>input_shape</a:t>
            </a:r>
            <a:r>
              <a:rPr lang="it-IT" dirty="0">
                <a:solidFill>
                  <a:schemeClr val="tx1"/>
                </a:solidFill>
              </a:rPr>
              <a:t>[-1], </a:t>
            </a:r>
            <a:r>
              <a:rPr lang="it-IT" dirty="0" err="1">
                <a:solidFill>
                  <a:schemeClr val="tx1"/>
                </a:solidFill>
              </a:rPr>
              <a:t>self.num_heads</a:t>
            </a:r>
            <a:r>
              <a:rPr lang="it-IT" dirty="0">
                <a:solidFill>
                  <a:schemeClr val="tx1"/>
                </a:solidFill>
              </a:rPr>
              <a:t> * </a:t>
            </a:r>
            <a:r>
              <a:rPr lang="it-IT" dirty="0" err="1">
                <a:solidFill>
                  <a:schemeClr val="tx1"/>
                </a:solidFill>
              </a:rPr>
              <a:t>self.head_dim</a:t>
            </a:r>
            <a:r>
              <a:rPr lang="it-IT" dirty="0">
                <a:solidFill>
                  <a:schemeClr val="tx1"/>
                </a:solidFill>
              </a:rPr>
              <a:t>))</a:t>
            </a:r>
          </a:p>
          <a:p>
            <a:pPr marL="0" lvl="0" indent="0" algn="l" rtl="0">
              <a:spcBef>
                <a:spcPts val="0"/>
              </a:spcBef>
              <a:spcAft>
                <a:spcPts val="0"/>
              </a:spcAft>
              <a:buNone/>
            </a:pPr>
            <a:r>
              <a:rPr lang="it-IT" dirty="0">
                <a:solidFill>
                  <a:schemeClr val="tx1"/>
                </a:solidFill>
              </a:rPr>
              <a:t>        </a:t>
            </a:r>
            <a:r>
              <a:rPr lang="it-IT" dirty="0" err="1">
                <a:solidFill>
                  <a:schemeClr val="tx1"/>
                </a:solidFill>
              </a:rPr>
              <a:t>self.W_v</a:t>
            </a:r>
            <a:r>
              <a:rPr lang="it-IT" dirty="0">
                <a:solidFill>
                  <a:schemeClr val="tx1"/>
                </a:solidFill>
              </a:rPr>
              <a:t> = </a:t>
            </a:r>
            <a:r>
              <a:rPr lang="it-IT" dirty="0" err="1">
                <a:solidFill>
                  <a:schemeClr val="tx1"/>
                </a:solidFill>
              </a:rPr>
              <a:t>self.add_weight</a:t>
            </a:r>
            <a:r>
              <a:rPr lang="it-IT" dirty="0">
                <a:solidFill>
                  <a:schemeClr val="tx1"/>
                </a:solidFill>
              </a:rPr>
              <a:t>("</a:t>
            </a:r>
            <a:r>
              <a:rPr lang="it-IT" dirty="0" err="1">
                <a:solidFill>
                  <a:schemeClr val="tx1"/>
                </a:solidFill>
              </a:rPr>
              <a:t>W_v</a:t>
            </a:r>
            <a:r>
              <a:rPr lang="it-IT" dirty="0">
                <a:solidFill>
                  <a:schemeClr val="tx1"/>
                </a:solidFill>
              </a:rPr>
              <a:t>", </a:t>
            </a:r>
            <a:r>
              <a:rPr lang="it-IT" dirty="0" err="1">
                <a:solidFill>
                  <a:schemeClr val="tx1"/>
                </a:solidFill>
              </a:rPr>
              <a:t>shape</a:t>
            </a:r>
            <a:r>
              <a:rPr lang="it-IT" dirty="0">
                <a:solidFill>
                  <a:schemeClr val="tx1"/>
                </a:solidFill>
              </a:rPr>
              <a:t>=(</a:t>
            </a:r>
            <a:r>
              <a:rPr lang="it-IT" dirty="0" err="1">
                <a:solidFill>
                  <a:schemeClr val="tx1"/>
                </a:solidFill>
              </a:rPr>
              <a:t>input_shape</a:t>
            </a:r>
            <a:r>
              <a:rPr lang="it-IT" dirty="0">
                <a:solidFill>
                  <a:schemeClr val="tx1"/>
                </a:solidFill>
              </a:rPr>
              <a:t>[-1], </a:t>
            </a:r>
            <a:r>
              <a:rPr lang="it-IT" dirty="0" err="1">
                <a:solidFill>
                  <a:schemeClr val="tx1"/>
                </a:solidFill>
              </a:rPr>
              <a:t>self.num_heads</a:t>
            </a:r>
            <a:r>
              <a:rPr lang="it-IT" dirty="0">
                <a:solidFill>
                  <a:schemeClr val="tx1"/>
                </a:solidFill>
              </a:rPr>
              <a:t> * </a:t>
            </a:r>
            <a:r>
              <a:rPr lang="it-IT" dirty="0" err="1">
                <a:solidFill>
                  <a:schemeClr val="tx1"/>
                </a:solidFill>
              </a:rPr>
              <a:t>self.head_dim</a:t>
            </a:r>
            <a:r>
              <a:rPr lang="it-IT" dirty="0">
                <a:solidFill>
                  <a:schemeClr val="tx1"/>
                </a:solidFill>
              </a:rPr>
              <a:t>))</a:t>
            </a:r>
          </a:p>
          <a:p>
            <a:pPr marL="0" lvl="0" indent="0" algn="l" rtl="0">
              <a:spcBef>
                <a:spcPts val="0"/>
              </a:spcBef>
              <a:spcAft>
                <a:spcPts val="0"/>
              </a:spcAft>
              <a:buNone/>
            </a:pPr>
            <a:endParaRPr lang="it-IT" dirty="0">
              <a:solidFill>
                <a:schemeClr val="tx1"/>
              </a:solidFill>
            </a:endParaRPr>
          </a:p>
          <a:p>
            <a:pPr marL="0" lvl="0" indent="0" algn="l" rtl="0">
              <a:spcBef>
                <a:spcPts val="0"/>
              </a:spcBef>
              <a:spcAft>
                <a:spcPts val="0"/>
              </a:spcAft>
              <a:buNone/>
            </a:pPr>
            <a:r>
              <a:rPr lang="it-IT" dirty="0">
                <a:solidFill>
                  <a:schemeClr val="tx1"/>
                </a:solidFill>
              </a:rPr>
              <a:t>        </a:t>
            </a:r>
          </a:p>
        </p:txBody>
      </p:sp>
      <p:sp>
        <p:nvSpPr>
          <p:cNvPr id="1957" name="Google Shape;1957;p44"/>
          <p:cNvSpPr txBox="1">
            <a:spLocks noGrp="1"/>
          </p:cNvSpPr>
          <p:nvPr>
            <p:ph type="subTitle" idx="2"/>
          </p:nvPr>
        </p:nvSpPr>
        <p:spPr>
          <a:xfrm>
            <a:off x="4318669" y="1196848"/>
            <a:ext cx="5221571" cy="342572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dirty="0" err="1">
                <a:solidFill>
                  <a:srgbClr val="FF0000"/>
                </a:solidFill>
              </a:rPr>
              <a:t>def</a:t>
            </a:r>
            <a:r>
              <a:rPr lang="it-IT" dirty="0">
                <a:solidFill>
                  <a:schemeClr val="tx1"/>
                </a:solidFill>
              </a:rPr>
              <a:t> call(self, inputs):</a:t>
            </a:r>
          </a:p>
          <a:p>
            <a:pPr marL="0" lvl="0" indent="0" algn="l" rtl="0">
              <a:spcBef>
                <a:spcPts val="0"/>
              </a:spcBef>
              <a:spcAft>
                <a:spcPts val="0"/>
              </a:spcAft>
              <a:buNone/>
            </a:pPr>
            <a:r>
              <a:rPr lang="it-IT" dirty="0">
                <a:solidFill>
                  <a:schemeClr val="tx1"/>
                </a:solidFill>
              </a:rPr>
              <a:t>        q = </a:t>
            </a:r>
            <a:r>
              <a:rPr lang="it-IT" dirty="0" err="1">
                <a:solidFill>
                  <a:schemeClr val="tx1"/>
                </a:solidFill>
              </a:rPr>
              <a:t>tf.matmul</a:t>
            </a:r>
            <a:r>
              <a:rPr lang="it-IT" dirty="0">
                <a:solidFill>
                  <a:schemeClr val="tx1"/>
                </a:solidFill>
              </a:rPr>
              <a:t>(inputs, </a:t>
            </a:r>
            <a:r>
              <a:rPr lang="it-IT" dirty="0" err="1">
                <a:solidFill>
                  <a:schemeClr val="tx1"/>
                </a:solidFill>
              </a:rPr>
              <a:t>self.W_q</a:t>
            </a:r>
            <a:r>
              <a:rPr lang="it-IT" dirty="0">
                <a:solidFill>
                  <a:schemeClr val="tx1"/>
                </a:solidFill>
              </a:rPr>
              <a:t>)</a:t>
            </a:r>
          </a:p>
          <a:p>
            <a:pPr marL="0" lvl="0" indent="0" algn="l" rtl="0">
              <a:spcBef>
                <a:spcPts val="0"/>
              </a:spcBef>
              <a:spcAft>
                <a:spcPts val="0"/>
              </a:spcAft>
              <a:buNone/>
            </a:pPr>
            <a:r>
              <a:rPr lang="it-IT" dirty="0">
                <a:solidFill>
                  <a:schemeClr val="tx1"/>
                </a:solidFill>
              </a:rPr>
              <a:t>        k = </a:t>
            </a:r>
            <a:r>
              <a:rPr lang="it-IT" dirty="0" err="1">
                <a:solidFill>
                  <a:schemeClr val="tx1"/>
                </a:solidFill>
              </a:rPr>
              <a:t>tf.matmul</a:t>
            </a:r>
            <a:r>
              <a:rPr lang="it-IT" dirty="0">
                <a:solidFill>
                  <a:schemeClr val="tx1"/>
                </a:solidFill>
              </a:rPr>
              <a:t>(inputs, </a:t>
            </a:r>
            <a:r>
              <a:rPr lang="it-IT" dirty="0" err="1">
                <a:solidFill>
                  <a:schemeClr val="tx1"/>
                </a:solidFill>
              </a:rPr>
              <a:t>self.W_k</a:t>
            </a:r>
            <a:r>
              <a:rPr lang="it-IT" dirty="0">
                <a:solidFill>
                  <a:schemeClr val="tx1"/>
                </a:solidFill>
              </a:rPr>
              <a:t>)</a:t>
            </a:r>
          </a:p>
          <a:p>
            <a:pPr marL="0" lvl="0" indent="0" algn="l" rtl="0">
              <a:spcBef>
                <a:spcPts val="0"/>
              </a:spcBef>
              <a:spcAft>
                <a:spcPts val="0"/>
              </a:spcAft>
              <a:buNone/>
            </a:pPr>
            <a:r>
              <a:rPr lang="it-IT" dirty="0">
                <a:solidFill>
                  <a:schemeClr val="tx1"/>
                </a:solidFill>
              </a:rPr>
              <a:t>        v = </a:t>
            </a:r>
            <a:r>
              <a:rPr lang="it-IT" dirty="0" err="1">
                <a:solidFill>
                  <a:schemeClr val="tx1"/>
                </a:solidFill>
              </a:rPr>
              <a:t>tf.matmul</a:t>
            </a:r>
            <a:r>
              <a:rPr lang="it-IT" dirty="0">
                <a:solidFill>
                  <a:schemeClr val="tx1"/>
                </a:solidFill>
              </a:rPr>
              <a:t>(inputs, </a:t>
            </a:r>
            <a:r>
              <a:rPr lang="it-IT" dirty="0" err="1">
                <a:solidFill>
                  <a:schemeClr val="tx1"/>
                </a:solidFill>
              </a:rPr>
              <a:t>self.W_v</a:t>
            </a:r>
            <a:r>
              <a:rPr lang="it-IT" dirty="0">
                <a:solidFill>
                  <a:schemeClr val="tx1"/>
                </a:solidFill>
              </a:rPr>
              <a:t>)</a:t>
            </a:r>
          </a:p>
          <a:p>
            <a:pPr marL="0" lvl="0" indent="0" algn="l" rtl="0">
              <a:spcBef>
                <a:spcPts val="0"/>
              </a:spcBef>
              <a:spcAft>
                <a:spcPts val="0"/>
              </a:spcAft>
              <a:buNone/>
            </a:pPr>
            <a:endParaRPr lang="it-IT" dirty="0">
              <a:solidFill>
                <a:schemeClr val="tx1"/>
              </a:solidFill>
            </a:endParaRPr>
          </a:p>
          <a:p>
            <a:pPr marL="0" lvl="0" indent="0" algn="l" rtl="0">
              <a:spcBef>
                <a:spcPts val="0"/>
              </a:spcBef>
              <a:spcAft>
                <a:spcPts val="0"/>
              </a:spcAft>
              <a:buNone/>
            </a:pPr>
            <a:r>
              <a:rPr lang="it-IT" dirty="0">
                <a:solidFill>
                  <a:schemeClr val="tx1"/>
                </a:solidFill>
              </a:rPr>
              <a:t>        q = </a:t>
            </a:r>
            <a:r>
              <a:rPr lang="it-IT" dirty="0" err="1">
                <a:solidFill>
                  <a:schemeClr val="tx1"/>
                </a:solidFill>
              </a:rPr>
              <a:t>tf.reshape</a:t>
            </a:r>
            <a:r>
              <a:rPr lang="it-IT" dirty="0">
                <a:solidFill>
                  <a:schemeClr val="tx1"/>
                </a:solidFill>
              </a:rPr>
              <a:t>(q, (-1, </a:t>
            </a:r>
            <a:r>
              <a:rPr lang="it-IT" dirty="0" err="1">
                <a:solidFill>
                  <a:schemeClr val="tx1"/>
                </a:solidFill>
              </a:rPr>
              <a:t>tf.shape</a:t>
            </a:r>
            <a:r>
              <a:rPr lang="it-IT" dirty="0">
                <a:solidFill>
                  <a:schemeClr val="tx1"/>
                </a:solidFill>
              </a:rPr>
              <a:t>(q)[1], </a:t>
            </a:r>
            <a:r>
              <a:rPr lang="it-IT" dirty="0" err="1">
                <a:solidFill>
                  <a:schemeClr val="tx1"/>
                </a:solidFill>
              </a:rPr>
              <a:t>self.num_heads</a:t>
            </a:r>
            <a:r>
              <a:rPr lang="it-IT" dirty="0">
                <a:solidFill>
                  <a:schemeClr val="tx1"/>
                </a:solidFill>
              </a:rPr>
              <a:t>, </a:t>
            </a:r>
          </a:p>
          <a:p>
            <a:pPr marL="0" lvl="0" indent="0" algn="l" rtl="0">
              <a:spcBef>
                <a:spcPts val="0"/>
              </a:spcBef>
              <a:spcAft>
                <a:spcPts val="0"/>
              </a:spcAft>
              <a:buNone/>
            </a:pPr>
            <a:r>
              <a:rPr lang="it-IT" dirty="0">
                <a:solidFill>
                  <a:schemeClr val="tx1"/>
                </a:solidFill>
              </a:rPr>
              <a:t>			</a:t>
            </a:r>
            <a:r>
              <a:rPr lang="it-IT" dirty="0" err="1">
                <a:solidFill>
                  <a:schemeClr val="tx1"/>
                </a:solidFill>
              </a:rPr>
              <a:t>self.head_dim</a:t>
            </a:r>
            <a:r>
              <a:rPr lang="it-IT" dirty="0">
                <a:solidFill>
                  <a:schemeClr val="tx1"/>
                </a:solidFill>
              </a:rPr>
              <a:t>))</a:t>
            </a:r>
          </a:p>
          <a:p>
            <a:pPr marL="0" lvl="0" indent="0" algn="l" rtl="0">
              <a:spcBef>
                <a:spcPts val="0"/>
              </a:spcBef>
              <a:spcAft>
                <a:spcPts val="0"/>
              </a:spcAft>
              <a:buNone/>
            </a:pPr>
            <a:r>
              <a:rPr lang="it-IT" dirty="0">
                <a:solidFill>
                  <a:schemeClr val="tx1"/>
                </a:solidFill>
              </a:rPr>
              <a:t>        k = </a:t>
            </a:r>
            <a:r>
              <a:rPr lang="it-IT" dirty="0" err="1">
                <a:solidFill>
                  <a:schemeClr val="tx1"/>
                </a:solidFill>
              </a:rPr>
              <a:t>tf.reshape</a:t>
            </a:r>
            <a:r>
              <a:rPr lang="it-IT" dirty="0">
                <a:solidFill>
                  <a:schemeClr val="tx1"/>
                </a:solidFill>
              </a:rPr>
              <a:t>(k, (-1, </a:t>
            </a:r>
            <a:r>
              <a:rPr lang="it-IT" dirty="0" err="1">
                <a:solidFill>
                  <a:schemeClr val="tx1"/>
                </a:solidFill>
              </a:rPr>
              <a:t>tf.shape</a:t>
            </a:r>
            <a:r>
              <a:rPr lang="it-IT" dirty="0">
                <a:solidFill>
                  <a:schemeClr val="tx1"/>
                </a:solidFill>
              </a:rPr>
              <a:t>(k)[1], </a:t>
            </a:r>
            <a:r>
              <a:rPr lang="it-IT" dirty="0" err="1">
                <a:solidFill>
                  <a:schemeClr val="tx1"/>
                </a:solidFill>
              </a:rPr>
              <a:t>self.num_heads</a:t>
            </a:r>
            <a:r>
              <a:rPr lang="it-IT" dirty="0">
                <a:solidFill>
                  <a:schemeClr val="tx1"/>
                </a:solidFill>
              </a:rPr>
              <a:t>, </a:t>
            </a:r>
          </a:p>
          <a:p>
            <a:pPr marL="0" lvl="0" indent="0" algn="l" rtl="0">
              <a:spcBef>
                <a:spcPts val="0"/>
              </a:spcBef>
              <a:spcAft>
                <a:spcPts val="0"/>
              </a:spcAft>
              <a:buNone/>
            </a:pPr>
            <a:r>
              <a:rPr lang="it-IT" dirty="0">
                <a:solidFill>
                  <a:schemeClr val="tx1"/>
                </a:solidFill>
              </a:rPr>
              <a:t>			</a:t>
            </a:r>
            <a:r>
              <a:rPr lang="it-IT" dirty="0" err="1">
                <a:solidFill>
                  <a:schemeClr val="tx1"/>
                </a:solidFill>
              </a:rPr>
              <a:t>self.head_dim</a:t>
            </a:r>
            <a:r>
              <a:rPr lang="it-IT" dirty="0">
                <a:solidFill>
                  <a:schemeClr val="tx1"/>
                </a:solidFill>
              </a:rPr>
              <a:t>))</a:t>
            </a:r>
          </a:p>
          <a:p>
            <a:pPr marL="0" lvl="0" indent="0" algn="l" rtl="0">
              <a:spcBef>
                <a:spcPts val="0"/>
              </a:spcBef>
              <a:spcAft>
                <a:spcPts val="0"/>
              </a:spcAft>
              <a:buNone/>
            </a:pPr>
            <a:r>
              <a:rPr lang="it-IT" dirty="0">
                <a:solidFill>
                  <a:schemeClr val="tx1"/>
                </a:solidFill>
              </a:rPr>
              <a:t>        v = </a:t>
            </a:r>
            <a:r>
              <a:rPr lang="it-IT" dirty="0" err="1">
                <a:solidFill>
                  <a:schemeClr val="tx1"/>
                </a:solidFill>
              </a:rPr>
              <a:t>tf.reshape</a:t>
            </a:r>
            <a:r>
              <a:rPr lang="it-IT" dirty="0">
                <a:solidFill>
                  <a:schemeClr val="tx1"/>
                </a:solidFill>
              </a:rPr>
              <a:t>(v, (-1, </a:t>
            </a:r>
            <a:r>
              <a:rPr lang="it-IT" dirty="0" err="1">
                <a:solidFill>
                  <a:schemeClr val="tx1"/>
                </a:solidFill>
              </a:rPr>
              <a:t>tf.shape</a:t>
            </a:r>
            <a:r>
              <a:rPr lang="it-IT" dirty="0">
                <a:solidFill>
                  <a:schemeClr val="tx1"/>
                </a:solidFill>
              </a:rPr>
              <a:t>(v)[1], </a:t>
            </a:r>
            <a:r>
              <a:rPr lang="it-IT" dirty="0" err="1">
                <a:solidFill>
                  <a:schemeClr val="tx1"/>
                </a:solidFill>
              </a:rPr>
              <a:t>self.num_heads</a:t>
            </a:r>
            <a:r>
              <a:rPr lang="it-IT" dirty="0">
                <a:solidFill>
                  <a:schemeClr val="tx1"/>
                </a:solidFill>
              </a:rPr>
              <a:t>, </a:t>
            </a:r>
          </a:p>
          <a:p>
            <a:pPr marL="0" lvl="0" indent="0" algn="l" rtl="0">
              <a:spcBef>
                <a:spcPts val="0"/>
              </a:spcBef>
              <a:spcAft>
                <a:spcPts val="0"/>
              </a:spcAft>
              <a:buNone/>
            </a:pPr>
            <a:r>
              <a:rPr lang="it-IT" dirty="0">
                <a:solidFill>
                  <a:schemeClr val="tx1"/>
                </a:solidFill>
              </a:rPr>
              <a:t>			</a:t>
            </a:r>
            <a:r>
              <a:rPr lang="it-IT" dirty="0" err="1">
                <a:solidFill>
                  <a:schemeClr val="tx1"/>
                </a:solidFill>
              </a:rPr>
              <a:t>self.head_dim</a:t>
            </a:r>
            <a:r>
              <a:rPr lang="it-IT" dirty="0">
                <a:solidFill>
                  <a:schemeClr val="tx1"/>
                </a:solidFill>
              </a:rPr>
              <a:t>))</a:t>
            </a:r>
          </a:p>
          <a:p>
            <a:pPr marL="0" lvl="0" indent="0" algn="l" rtl="0">
              <a:spcBef>
                <a:spcPts val="0"/>
              </a:spcBef>
              <a:spcAft>
                <a:spcPts val="0"/>
              </a:spcAft>
              <a:buNone/>
            </a:pPr>
            <a:endParaRPr lang="it-IT" dirty="0">
              <a:solidFill>
                <a:schemeClr val="tx1"/>
              </a:solidFill>
            </a:endParaRPr>
          </a:p>
          <a:p>
            <a:pPr marL="0" lvl="0" indent="0" algn="l" rtl="0">
              <a:spcBef>
                <a:spcPts val="0"/>
              </a:spcBef>
              <a:spcAft>
                <a:spcPts val="0"/>
              </a:spcAft>
              <a:buNone/>
            </a:pPr>
            <a:r>
              <a:rPr lang="it-IT" dirty="0">
                <a:solidFill>
                  <a:schemeClr val="tx1"/>
                </a:solidFill>
              </a:rPr>
              <a:t>        </a:t>
            </a:r>
            <a:r>
              <a:rPr lang="it-IT" dirty="0" err="1">
                <a:solidFill>
                  <a:schemeClr val="tx1"/>
                </a:solidFill>
              </a:rPr>
              <a:t>attention_scores</a:t>
            </a:r>
            <a:r>
              <a:rPr lang="it-IT" dirty="0">
                <a:solidFill>
                  <a:schemeClr val="tx1"/>
                </a:solidFill>
              </a:rPr>
              <a:t> = </a:t>
            </a:r>
            <a:r>
              <a:rPr lang="it-IT" dirty="0" err="1">
                <a:solidFill>
                  <a:schemeClr val="tx1"/>
                </a:solidFill>
              </a:rPr>
              <a:t>tf.matmul</a:t>
            </a:r>
            <a:r>
              <a:rPr lang="it-IT" dirty="0">
                <a:solidFill>
                  <a:schemeClr val="tx1"/>
                </a:solidFill>
              </a:rPr>
              <a:t>(q, k, </a:t>
            </a:r>
            <a:r>
              <a:rPr lang="it-IT" dirty="0" err="1">
                <a:solidFill>
                  <a:schemeClr val="tx1"/>
                </a:solidFill>
              </a:rPr>
              <a:t>transpose_b</a:t>
            </a:r>
            <a:r>
              <a:rPr lang="it-IT" dirty="0">
                <a:solidFill>
                  <a:schemeClr val="tx1"/>
                </a:solidFill>
              </a:rPr>
              <a:t>=True)</a:t>
            </a:r>
          </a:p>
          <a:p>
            <a:pPr marL="0" lvl="0" indent="0" algn="l" rtl="0">
              <a:spcBef>
                <a:spcPts val="0"/>
              </a:spcBef>
              <a:spcAft>
                <a:spcPts val="0"/>
              </a:spcAft>
              <a:buNone/>
            </a:pPr>
            <a:r>
              <a:rPr lang="it-IT" dirty="0">
                <a:solidFill>
                  <a:schemeClr val="tx1"/>
                </a:solidFill>
              </a:rPr>
              <a:t>        </a:t>
            </a:r>
            <a:r>
              <a:rPr lang="it-IT" dirty="0" err="1">
                <a:solidFill>
                  <a:schemeClr val="tx1"/>
                </a:solidFill>
              </a:rPr>
              <a:t>attention_scores</a:t>
            </a:r>
            <a:r>
              <a:rPr lang="it-IT" dirty="0">
                <a:solidFill>
                  <a:schemeClr val="tx1"/>
                </a:solidFill>
              </a:rPr>
              <a:t> = </a:t>
            </a:r>
            <a:r>
              <a:rPr lang="it-IT" dirty="0" err="1">
                <a:solidFill>
                  <a:schemeClr val="tx1"/>
                </a:solidFill>
              </a:rPr>
              <a:t>tf.nn.softmax</a:t>
            </a:r>
            <a:r>
              <a:rPr lang="it-IT" dirty="0">
                <a:solidFill>
                  <a:schemeClr val="tx1"/>
                </a:solidFill>
              </a:rPr>
              <a:t>(</a:t>
            </a:r>
            <a:r>
              <a:rPr lang="it-IT" dirty="0" err="1">
                <a:solidFill>
                  <a:schemeClr val="tx1"/>
                </a:solidFill>
              </a:rPr>
              <a:t>attention_scores</a:t>
            </a:r>
            <a:r>
              <a:rPr lang="it-IT" dirty="0">
                <a:solidFill>
                  <a:schemeClr val="tx1"/>
                </a:solidFill>
              </a:rPr>
              <a:t>, </a:t>
            </a:r>
            <a:r>
              <a:rPr lang="it-IT" dirty="0" err="1">
                <a:solidFill>
                  <a:schemeClr val="tx1"/>
                </a:solidFill>
              </a:rPr>
              <a:t>axis</a:t>
            </a:r>
            <a:r>
              <a:rPr lang="it-IT" dirty="0">
                <a:solidFill>
                  <a:schemeClr val="tx1"/>
                </a:solidFill>
              </a:rPr>
              <a:t>=-1)</a:t>
            </a:r>
          </a:p>
          <a:p>
            <a:pPr marL="0" lvl="0" indent="0" algn="l" rtl="0">
              <a:spcBef>
                <a:spcPts val="0"/>
              </a:spcBef>
              <a:spcAft>
                <a:spcPts val="0"/>
              </a:spcAft>
              <a:buNone/>
            </a:pPr>
            <a:endParaRPr lang="it-IT" dirty="0">
              <a:solidFill>
                <a:schemeClr val="tx1"/>
              </a:solidFill>
            </a:endParaRPr>
          </a:p>
          <a:p>
            <a:pPr marL="0" lvl="0" indent="0" algn="l" rtl="0">
              <a:spcBef>
                <a:spcPts val="0"/>
              </a:spcBef>
              <a:spcAft>
                <a:spcPts val="0"/>
              </a:spcAft>
              <a:buNone/>
            </a:pPr>
            <a:r>
              <a:rPr lang="it-IT" dirty="0">
                <a:solidFill>
                  <a:schemeClr val="tx1"/>
                </a:solidFill>
              </a:rPr>
              <a:t>        output = </a:t>
            </a:r>
            <a:r>
              <a:rPr lang="it-IT" dirty="0" err="1">
                <a:solidFill>
                  <a:schemeClr val="tx1"/>
                </a:solidFill>
              </a:rPr>
              <a:t>tf.matmul</a:t>
            </a:r>
            <a:r>
              <a:rPr lang="it-IT" dirty="0">
                <a:solidFill>
                  <a:schemeClr val="tx1"/>
                </a:solidFill>
              </a:rPr>
              <a:t>(</a:t>
            </a:r>
            <a:r>
              <a:rPr lang="it-IT" dirty="0" err="1">
                <a:solidFill>
                  <a:schemeClr val="tx1"/>
                </a:solidFill>
              </a:rPr>
              <a:t>attention_scores</a:t>
            </a:r>
            <a:r>
              <a:rPr lang="it-IT" dirty="0">
                <a:solidFill>
                  <a:schemeClr val="tx1"/>
                </a:solidFill>
              </a:rPr>
              <a:t>, v)</a:t>
            </a:r>
          </a:p>
          <a:p>
            <a:pPr marL="0" lvl="0" indent="0" algn="l" rtl="0">
              <a:spcBef>
                <a:spcPts val="0"/>
              </a:spcBef>
              <a:spcAft>
                <a:spcPts val="0"/>
              </a:spcAft>
              <a:buNone/>
            </a:pPr>
            <a:r>
              <a:rPr lang="it-IT" dirty="0">
                <a:solidFill>
                  <a:schemeClr val="tx1"/>
                </a:solidFill>
              </a:rPr>
              <a:t>        output = </a:t>
            </a:r>
            <a:r>
              <a:rPr lang="it-IT" dirty="0" err="1">
                <a:solidFill>
                  <a:schemeClr val="tx1"/>
                </a:solidFill>
              </a:rPr>
              <a:t>tf.reshape</a:t>
            </a:r>
            <a:r>
              <a:rPr lang="it-IT" dirty="0">
                <a:solidFill>
                  <a:schemeClr val="tx1"/>
                </a:solidFill>
              </a:rPr>
              <a:t>(output, (-1, </a:t>
            </a:r>
            <a:r>
              <a:rPr lang="it-IT" dirty="0" err="1">
                <a:solidFill>
                  <a:schemeClr val="tx1"/>
                </a:solidFill>
              </a:rPr>
              <a:t>tf.shape</a:t>
            </a:r>
            <a:r>
              <a:rPr lang="it-IT" dirty="0">
                <a:solidFill>
                  <a:schemeClr val="tx1"/>
                </a:solidFill>
              </a:rPr>
              <a:t>(output)[1], </a:t>
            </a:r>
          </a:p>
          <a:p>
            <a:pPr marL="0" lvl="0" indent="0" algn="l" rtl="0">
              <a:spcBef>
                <a:spcPts val="0"/>
              </a:spcBef>
              <a:spcAft>
                <a:spcPts val="0"/>
              </a:spcAft>
              <a:buNone/>
            </a:pPr>
            <a:r>
              <a:rPr lang="it-IT" dirty="0">
                <a:solidFill>
                  <a:schemeClr val="tx1"/>
                </a:solidFill>
              </a:rPr>
              <a:t>		</a:t>
            </a:r>
            <a:r>
              <a:rPr lang="it-IT" dirty="0" err="1">
                <a:solidFill>
                  <a:schemeClr val="tx1"/>
                </a:solidFill>
              </a:rPr>
              <a:t>self.num_heads</a:t>
            </a:r>
            <a:r>
              <a:rPr lang="it-IT" dirty="0">
                <a:solidFill>
                  <a:schemeClr val="tx1"/>
                </a:solidFill>
              </a:rPr>
              <a:t> * </a:t>
            </a:r>
            <a:r>
              <a:rPr lang="it-IT" dirty="0" err="1">
                <a:solidFill>
                  <a:schemeClr val="tx1"/>
                </a:solidFill>
              </a:rPr>
              <a:t>self.head_dim</a:t>
            </a:r>
            <a:r>
              <a:rPr lang="it-IT" dirty="0">
                <a:solidFill>
                  <a:schemeClr val="tx1"/>
                </a:solidFill>
              </a:rPr>
              <a:t>))</a:t>
            </a:r>
          </a:p>
          <a:p>
            <a:pPr marL="0" lvl="0" indent="0" algn="l" rtl="0">
              <a:spcBef>
                <a:spcPts val="0"/>
              </a:spcBef>
              <a:spcAft>
                <a:spcPts val="0"/>
              </a:spcAft>
              <a:buNone/>
            </a:pPr>
            <a:endParaRPr lang="it-IT" dirty="0">
              <a:solidFill>
                <a:schemeClr val="tx1"/>
              </a:solidFill>
            </a:endParaRPr>
          </a:p>
          <a:p>
            <a:pPr marL="0" lvl="0" indent="0" algn="l" rtl="0">
              <a:spcBef>
                <a:spcPts val="0"/>
              </a:spcBef>
              <a:spcAft>
                <a:spcPts val="0"/>
              </a:spcAft>
              <a:buNone/>
            </a:pPr>
            <a:r>
              <a:rPr lang="it-IT" dirty="0">
                <a:solidFill>
                  <a:schemeClr val="tx1"/>
                </a:solidFill>
              </a:rPr>
              <a:t>        </a:t>
            </a:r>
            <a:r>
              <a:rPr lang="it-IT" dirty="0" err="1">
                <a:solidFill>
                  <a:schemeClr val="tx1"/>
                </a:solidFill>
              </a:rPr>
              <a:t>return</a:t>
            </a:r>
            <a:r>
              <a:rPr lang="it-IT" dirty="0">
                <a:solidFill>
                  <a:schemeClr val="tx1"/>
                </a:solidFill>
              </a:rPr>
              <a:t> output</a:t>
            </a:r>
          </a:p>
        </p:txBody>
      </p:sp>
      <p:cxnSp>
        <p:nvCxnSpPr>
          <p:cNvPr id="5" name="Google Shape;2226;p52">
            <a:extLst>
              <a:ext uri="{FF2B5EF4-FFF2-40B4-BE49-F238E27FC236}">
                <a16:creationId xmlns:a16="http://schemas.microsoft.com/office/drawing/2014/main" id="{9E836D21-11F5-8AC6-3652-4DF7BC71EEF0}"/>
              </a:ext>
            </a:extLst>
          </p:cNvPr>
          <p:cNvCxnSpPr>
            <a:cxnSpLocks/>
          </p:cNvCxnSpPr>
          <p:nvPr/>
        </p:nvCxnSpPr>
        <p:spPr>
          <a:xfrm>
            <a:off x="1470660" y="1146315"/>
            <a:ext cx="6073140" cy="0"/>
          </a:xfrm>
          <a:prstGeom prst="straightConnector1">
            <a:avLst/>
          </a:prstGeom>
          <a:noFill/>
          <a:ln w="28575" cap="flat" cmpd="sng">
            <a:solidFill>
              <a:schemeClr val="dk1"/>
            </a:solidFill>
            <a:prstDash val="solid"/>
            <a:round/>
            <a:headEnd type="none" w="med" len="med"/>
            <a:tailEnd type="none" w="med" len="med"/>
          </a:ln>
        </p:spPr>
      </p:cxnSp>
      <p:pic>
        <p:nvPicPr>
          <p:cNvPr id="4" name="Immagine 3">
            <a:extLst>
              <a:ext uri="{FF2B5EF4-FFF2-40B4-BE49-F238E27FC236}">
                <a16:creationId xmlns:a16="http://schemas.microsoft.com/office/drawing/2014/main" id="{707B7D6A-27AC-A9D2-9A03-DF7B23B7549B}"/>
              </a:ext>
            </a:extLst>
          </p:cNvPr>
          <p:cNvPicPr>
            <a:picLocks noChangeAspect="1"/>
          </p:cNvPicPr>
          <p:nvPr/>
        </p:nvPicPr>
        <p:blipFill>
          <a:blip r:embed="rId3"/>
          <a:stretch>
            <a:fillRect/>
          </a:stretch>
        </p:blipFill>
        <p:spPr>
          <a:xfrm>
            <a:off x="7617437" y="311766"/>
            <a:ext cx="751940" cy="751940"/>
          </a:xfrm>
          <a:prstGeom prst="rect">
            <a:avLst/>
          </a:prstGeom>
        </p:spPr>
      </p:pic>
    </p:spTree>
    <p:extLst>
      <p:ext uri="{BB962C8B-B14F-4D97-AF65-F5344CB8AC3E}">
        <p14:creationId xmlns:p14="http://schemas.microsoft.com/office/powerpoint/2010/main" val="37575073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954"/>
        <p:cNvGrpSpPr/>
        <p:nvPr/>
      </p:nvGrpSpPr>
      <p:grpSpPr>
        <a:xfrm>
          <a:off x="0" y="0"/>
          <a:ext cx="0" cy="0"/>
          <a:chOff x="0" y="0"/>
          <a:chExt cx="0" cy="0"/>
        </a:xfrm>
      </p:grpSpPr>
      <p:sp>
        <p:nvSpPr>
          <p:cNvPr id="1955" name="Google Shape;1955;p44"/>
          <p:cNvSpPr txBox="1">
            <a:spLocks noGrp="1"/>
          </p:cNvSpPr>
          <p:nvPr>
            <p:ph type="title"/>
          </p:nvPr>
        </p:nvSpPr>
        <p:spPr>
          <a:xfrm>
            <a:off x="713225" y="520925"/>
            <a:ext cx="7717500" cy="708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t-IT" dirty="0"/>
              <a:t>BI-LSTM MODEL: CODE</a:t>
            </a:r>
            <a:endParaRPr dirty="0"/>
          </a:p>
        </p:txBody>
      </p:sp>
      <p:sp>
        <p:nvSpPr>
          <p:cNvPr id="1956" name="Google Shape;1956;p44"/>
          <p:cNvSpPr txBox="1">
            <a:spLocks noGrp="1"/>
          </p:cNvSpPr>
          <p:nvPr>
            <p:ph type="subTitle" idx="1"/>
          </p:nvPr>
        </p:nvSpPr>
        <p:spPr>
          <a:xfrm>
            <a:off x="1583887" y="1215514"/>
            <a:ext cx="6356153" cy="388815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sz="1100" dirty="0" err="1"/>
              <a:t>num_features</a:t>
            </a:r>
            <a:r>
              <a:rPr lang="it-IT" sz="1100" dirty="0"/>
              <a:t> = 5  </a:t>
            </a:r>
            <a:r>
              <a:rPr lang="it-IT" sz="1100" dirty="0">
                <a:highlight>
                  <a:srgbClr val="FFFF00"/>
                </a:highlight>
              </a:rPr>
              <a:t># Numero di features nel dataset</a:t>
            </a:r>
          </a:p>
          <a:p>
            <a:pPr marL="0" lvl="0" indent="0" algn="l" rtl="0">
              <a:spcBef>
                <a:spcPts val="0"/>
              </a:spcBef>
              <a:spcAft>
                <a:spcPts val="0"/>
              </a:spcAft>
              <a:buNone/>
            </a:pPr>
            <a:r>
              <a:rPr lang="it-IT" sz="1100" dirty="0" err="1"/>
              <a:t>bi_lstm_attention_model</a:t>
            </a:r>
            <a:r>
              <a:rPr lang="it-IT" sz="1100" dirty="0"/>
              <a:t> = </a:t>
            </a:r>
            <a:r>
              <a:rPr lang="it-IT" sz="1100" dirty="0" err="1"/>
              <a:t>Sequential</a:t>
            </a:r>
            <a:r>
              <a:rPr lang="it-IT" sz="1100" dirty="0"/>
              <a:t>()</a:t>
            </a:r>
          </a:p>
          <a:p>
            <a:pPr marL="0" lvl="0" indent="0" algn="l" rtl="0">
              <a:spcBef>
                <a:spcPts val="0"/>
              </a:spcBef>
              <a:spcAft>
                <a:spcPts val="0"/>
              </a:spcAft>
              <a:buNone/>
            </a:pPr>
            <a:r>
              <a:rPr lang="it-IT" sz="1100" dirty="0" err="1"/>
              <a:t>bi_lstm_attention_model.add</a:t>
            </a:r>
            <a:r>
              <a:rPr lang="it-IT" sz="1100" dirty="0"/>
              <a:t>(Input(</a:t>
            </a:r>
            <a:r>
              <a:rPr lang="it-IT" sz="1100" dirty="0" err="1"/>
              <a:t>shape</a:t>
            </a:r>
            <a:r>
              <a:rPr lang="it-IT" sz="1100" dirty="0"/>
              <a:t>=(None, 5)))</a:t>
            </a:r>
          </a:p>
          <a:p>
            <a:pPr marL="0" lvl="0" indent="0" algn="l" rtl="0">
              <a:spcBef>
                <a:spcPts val="0"/>
              </a:spcBef>
              <a:spcAft>
                <a:spcPts val="0"/>
              </a:spcAft>
              <a:buNone/>
            </a:pPr>
            <a:r>
              <a:rPr lang="it-IT" sz="1100" dirty="0" err="1"/>
              <a:t>bi_lstm_attention_model.add</a:t>
            </a:r>
            <a:r>
              <a:rPr lang="it-IT" sz="1100" dirty="0"/>
              <a:t>(</a:t>
            </a:r>
            <a:r>
              <a:rPr lang="it-IT" sz="1100" dirty="0" err="1"/>
              <a:t>Activation</a:t>
            </a:r>
            <a:r>
              <a:rPr lang="it-IT" sz="1100" dirty="0"/>
              <a:t>('</a:t>
            </a:r>
            <a:r>
              <a:rPr lang="it-IT" sz="1100" dirty="0" err="1"/>
              <a:t>relu</a:t>
            </a:r>
            <a:r>
              <a:rPr lang="it-IT" sz="1100" dirty="0"/>
              <a:t>'))</a:t>
            </a:r>
          </a:p>
          <a:p>
            <a:pPr marL="0" lvl="0" indent="0" algn="l" rtl="0">
              <a:spcBef>
                <a:spcPts val="0"/>
              </a:spcBef>
              <a:spcAft>
                <a:spcPts val="0"/>
              </a:spcAft>
              <a:buNone/>
            </a:pPr>
            <a:r>
              <a:rPr lang="it-IT" sz="1100" dirty="0" err="1"/>
              <a:t>bi_lstm_attention_model.add</a:t>
            </a:r>
            <a:r>
              <a:rPr lang="it-IT" sz="1100" dirty="0"/>
              <a:t>(</a:t>
            </a:r>
            <a:r>
              <a:rPr lang="it-IT" sz="1100" dirty="0" err="1"/>
              <a:t>Bidirectional</a:t>
            </a:r>
            <a:r>
              <a:rPr lang="it-IT" sz="1100" dirty="0"/>
              <a:t>(LSTM(512, </a:t>
            </a:r>
            <a:r>
              <a:rPr lang="it-IT" sz="1100" dirty="0" err="1"/>
              <a:t>return_sequences</a:t>
            </a:r>
            <a:r>
              <a:rPr lang="it-IT" sz="1100" dirty="0"/>
              <a:t>=True)))</a:t>
            </a:r>
          </a:p>
          <a:p>
            <a:pPr marL="0" lvl="0" indent="0" algn="l" rtl="0">
              <a:spcBef>
                <a:spcPts val="0"/>
              </a:spcBef>
              <a:spcAft>
                <a:spcPts val="0"/>
              </a:spcAft>
              <a:buNone/>
            </a:pPr>
            <a:r>
              <a:rPr lang="it-IT" sz="1100" dirty="0" err="1"/>
              <a:t>bi_lstm_attention_model.add</a:t>
            </a:r>
            <a:r>
              <a:rPr lang="it-IT" sz="1100" dirty="0"/>
              <a:t>(Dropout(0.2))</a:t>
            </a:r>
          </a:p>
          <a:p>
            <a:pPr marL="0" lvl="0" indent="0" algn="l" rtl="0">
              <a:spcBef>
                <a:spcPts val="0"/>
              </a:spcBef>
              <a:spcAft>
                <a:spcPts val="0"/>
              </a:spcAft>
              <a:buNone/>
            </a:pPr>
            <a:r>
              <a:rPr lang="it-IT" sz="1100" dirty="0" err="1"/>
              <a:t>bi_lstm_attention_model.add</a:t>
            </a:r>
            <a:r>
              <a:rPr lang="it-IT" sz="1100" dirty="0"/>
              <a:t>(</a:t>
            </a:r>
            <a:r>
              <a:rPr lang="it-IT" sz="1100" dirty="0" err="1"/>
              <a:t>Activation</a:t>
            </a:r>
            <a:r>
              <a:rPr lang="it-IT" sz="1100" dirty="0"/>
              <a:t>('</a:t>
            </a:r>
            <a:r>
              <a:rPr lang="it-IT" sz="1100" dirty="0" err="1"/>
              <a:t>relu</a:t>
            </a:r>
            <a:r>
              <a:rPr lang="it-IT" sz="1100" dirty="0"/>
              <a:t>'))</a:t>
            </a:r>
          </a:p>
          <a:p>
            <a:pPr marL="0" lvl="0" indent="0" algn="l" rtl="0">
              <a:spcBef>
                <a:spcPts val="0"/>
              </a:spcBef>
              <a:spcAft>
                <a:spcPts val="0"/>
              </a:spcAft>
              <a:buNone/>
            </a:pPr>
            <a:r>
              <a:rPr lang="it-IT" sz="1100" dirty="0" err="1"/>
              <a:t>bi_lstm_attention_model.add</a:t>
            </a:r>
            <a:r>
              <a:rPr lang="it-IT" sz="1100" dirty="0"/>
              <a:t>(</a:t>
            </a:r>
            <a:r>
              <a:rPr lang="it-IT" sz="1100" dirty="0" err="1"/>
              <a:t>Bidirectional</a:t>
            </a:r>
            <a:r>
              <a:rPr lang="it-IT" sz="1100" dirty="0"/>
              <a:t>(LSTM(256, </a:t>
            </a:r>
            <a:r>
              <a:rPr lang="it-IT" sz="1100" dirty="0" err="1"/>
              <a:t>return_sequences</a:t>
            </a:r>
            <a:r>
              <a:rPr lang="it-IT" sz="1100" dirty="0"/>
              <a:t>=True)))</a:t>
            </a:r>
          </a:p>
          <a:p>
            <a:pPr marL="0" lvl="0" indent="0" algn="l" rtl="0">
              <a:spcBef>
                <a:spcPts val="0"/>
              </a:spcBef>
              <a:spcAft>
                <a:spcPts val="0"/>
              </a:spcAft>
              <a:buNone/>
            </a:pPr>
            <a:r>
              <a:rPr lang="it-IT" sz="1100" dirty="0" err="1"/>
              <a:t>bi_lstm_attention_model.add</a:t>
            </a:r>
            <a:r>
              <a:rPr lang="it-IT" sz="1100" dirty="0"/>
              <a:t>(Dropout(0.2))</a:t>
            </a:r>
          </a:p>
          <a:p>
            <a:pPr marL="0" lvl="0" indent="0" algn="l" rtl="0">
              <a:spcBef>
                <a:spcPts val="0"/>
              </a:spcBef>
              <a:spcAft>
                <a:spcPts val="0"/>
              </a:spcAft>
              <a:buNone/>
            </a:pPr>
            <a:r>
              <a:rPr lang="it-IT" sz="1100" dirty="0" err="1"/>
              <a:t>bi_lstm_attention_model.add</a:t>
            </a:r>
            <a:r>
              <a:rPr lang="it-IT" sz="1100" dirty="0"/>
              <a:t>(</a:t>
            </a:r>
            <a:r>
              <a:rPr lang="it-IT" sz="1100" dirty="0" err="1"/>
              <a:t>SelfAttention</a:t>
            </a:r>
            <a:r>
              <a:rPr lang="it-IT" sz="1100" dirty="0"/>
              <a:t>(</a:t>
            </a:r>
            <a:r>
              <a:rPr lang="it-IT" sz="1100" dirty="0" err="1"/>
              <a:t>num_heads</a:t>
            </a:r>
            <a:r>
              <a:rPr lang="it-IT" sz="1100" dirty="0"/>
              <a:t>=8, </a:t>
            </a:r>
            <a:r>
              <a:rPr lang="it-IT" sz="1100" dirty="0" err="1"/>
              <a:t>heads_dim</a:t>
            </a:r>
            <a:r>
              <a:rPr lang="it-IT" sz="1100" dirty="0"/>
              <a:t>=64))</a:t>
            </a:r>
          </a:p>
          <a:p>
            <a:pPr marL="0" lvl="0" indent="0" algn="l" rtl="0">
              <a:spcBef>
                <a:spcPts val="0"/>
              </a:spcBef>
              <a:spcAft>
                <a:spcPts val="0"/>
              </a:spcAft>
              <a:buNone/>
            </a:pPr>
            <a:r>
              <a:rPr lang="it-IT" sz="1100" dirty="0" err="1"/>
              <a:t>bi_lstm_attention_model.add</a:t>
            </a:r>
            <a:r>
              <a:rPr lang="it-IT" sz="1100" dirty="0"/>
              <a:t>(Dense(512, </a:t>
            </a:r>
            <a:r>
              <a:rPr lang="it-IT" sz="1100" dirty="0" err="1"/>
              <a:t>activation</a:t>
            </a:r>
            <a:r>
              <a:rPr lang="it-IT" sz="1100" dirty="0"/>
              <a:t>='</a:t>
            </a:r>
            <a:r>
              <a:rPr lang="it-IT" sz="1100" dirty="0" err="1"/>
              <a:t>relu</a:t>
            </a:r>
            <a:r>
              <a:rPr lang="it-IT" sz="1100" dirty="0"/>
              <a:t>'))</a:t>
            </a:r>
          </a:p>
          <a:p>
            <a:pPr marL="0" lvl="0" indent="0" algn="l" rtl="0">
              <a:spcBef>
                <a:spcPts val="0"/>
              </a:spcBef>
              <a:spcAft>
                <a:spcPts val="0"/>
              </a:spcAft>
              <a:buNone/>
            </a:pPr>
            <a:r>
              <a:rPr lang="it-IT" sz="1100" dirty="0" err="1"/>
              <a:t>bi_lstm_attention_model.add</a:t>
            </a:r>
            <a:r>
              <a:rPr lang="it-IT" sz="1100" dirty="0"/>
              <a:t>(Dense(256, </a:t>
            </a:r>
            <a:r>
              <a:rPr lang="it-IT" sz="1100" dirty="0" err="1"/>
              <a:t>activation</a:t>
            </a:r>
            <a:r>
              <a:rPr lang="it-IT" sz="1100" dirty="0"/>
              <a:t>='</a:t>
            </a:r>
            <a:r>
              <a:rPr lang="it-IT" sz="1100" dirty="0" err="1"/>
              <a:t>relu</a:t>
            </a:r>
            <a:r>
              <a:rPr lang="it-IT" sz="1100" dirty="0"/>
              <a:t>'))</a:t>
            </a:r>
          </a:p>
          <a:p>
            <a:pPr marL="0" lvl="0" indent="0" algn="l" rtl="0">
              <a:spcBef>
                <a:spcPts val="0"/>
              </a:spcBef>
              <a:spcAft>
                <a:spcPts val="0"/>
              </a:spcAft>
              <a:buNone/>
            </a:pPr>
            <a:r>
              <a:rPr lang="it-IT" sz="1100" dirty="0" err="1"/>
              <a:t>bi_lstm_attention_model.add</a:t>
            </a:r>
            <a:r>
              <a:rPr lang="it-IT" sz="1100" dirty="0"/>
              <a:t>(Dense(128, </a:t>
            </a:r>
            <a:r>
              <a:rPr lang="it-IT" sz="1100" dirty="0" err="1"/>
              <a:t>activation</a:t>
            </a:r>
            <a:r>
              <a:rPr lang="it-IT" sz="1100" dirty="0"/>
              <a:t>='</a:t>
            </a:r>
            <a:r>
              <a:rPr lang="it-IT" sz="1100" dirty="0" err="1"/>
              <a:t>relu</a:t>
            </a:r>
            <a:r>
              <a:rPr lang="it-IT" sz="1100" dirty="0"/>
              <a:t>'))</a:t>
            </a:r>
          </a:p>
          <a:p>
            <a:pPr marL="0" lvl="0" indent="0" algn="l" rtl="0">
              <a:spcBef>
                <a:spcPts val="0"/>
              </a:spcBef>
              <a:spcAft>
                <a:spcPts val="0"/>
              </a:spcAft>
              <a:buNone/>
            </a:pPr>
            <a:r>
              <a:rPr lang="it-IT" sz="1100" dirty="0" err="1"/>
              <a:t>bi_lstm_attention_model.add</a:t>
            </a:r>
            <a:r>
              <a:rPr lang="it-IT" sz="1100" dirty="0"/>
              <a:t>(Dense(64, </a:t>
            </a:r>
            <a:r>
              <a:rPr lang="it-IT" sz="1100" dirty="0" err="1"/>
              <a:t>activation</a:t>
            </a:r>
            <a:r>
              <a:rPr lang="it-IT" sz="1100" dirty="0"/>
              <a:t>='</a:t>
            </a:r>
            <a:r>
              <a:rPr lang="it-IT" sz="1100" dirty="0" err="1"/>
              <a:t>relu</a:t>
            </a:r>
            <a:r>
              <a:rPr lang="it-IT" sz="1100" dirty="0"/>
              <a:t>', </a:t>
            </a:r>
            <a:r>
              <a:rPr lang="it-IT" sz="1100" dirty="0" err="1"/>
              <a:t>kernel_regularizer</a:t>
            </a:r>
            <a:r>
              <a:rPr lang="it-IT" sz="1100" dirty="0"/>
              <a:t>=l2(0.005)))</a:t>
            </a:r>
          </a:p>
          <a:p>
            <a:pPr marL="0" lvl="0" indent="0" algn="l" rtl="0">
              <a:spcBef>
                <a:spcPts val="0"/>
              </a:spcBef>
              <a:spcAft>
                <a:spcPts val="0"/>
              </a:spcAft>
              <a:buNone/>
            </a:pPr>
            <a:r>
              <a:rPr lang="it-IT" sz="1100" dirty="0" err="1"/>
              <a:t>bi_lstm_attention_model.add</a:t>
            </a:r>
            <a:r>
              <a:rPr lang="it-IT" sz="1100" dirty="0"/>
              <a:t>(Dense(32, </a:t>
            </a:r>
            <a:r>
              <a:rPr lang="it-IT" sz="1100" dirty="0" err="1"/>
              <a:t>activation</a:t>
            </a:r>
            <a:r>
              <a:rPr lang="it-IT" sz="1100" dirty="0"/>
              <a:t>='</a:t>
            </a:r>
            <a:r>
              <a:rPr lang="it-IT" sz="1100" dirty="0" err="1"/>
              <a:t>relu</a:t>
            </a:r>
            <a:r>
              <a:rPr lang="it-IT" sz="1100" dirty="0"/>
              <a:t>', </a:t>
            </a:r>
            <a:r>
              <a:rPr lang="it-IT" sz="1100" dirty="0" err="1"/>
              <a:t>kernel_regularizer</a:t>
            </a:r>
            <a:r>
              <a:rPr lang="it-IT" sz="1100" dirty="0"/>
              <a:t>=l2(0.005)))</a:t>
            </a:r>
          </a:p>
          <a:p>
            <a:pPr marL="0" lvl="0" indent="0" algn="l" rtl="0">
              <a:spcBef>
                <a:spcPts val="0"/>
              </a:spcBef>
              <a:spcAft>
                <a:spcPts val="0"/>
              </a:spcAft>
              <a:buNone/>
            </a:pPr>
            <a:r>
              <a:rPr lang="it-IT" sz="1100" dirty="0" err="1"/>
              <a:t>bi_lstm_attention_model.add</a:t>
            </a:r>
            <a:r>
              <a:rPr lang="it-IT" sz="1100" dirty="0"/>
              <a:t>(Dense(5))</a:t>
            </a:r>
          </a:p>
          <a:p>
            <a:pPr marL="0" lvl="0" indent="0" algn="l" rtl="0">
              <a:spcBef>
                <a:spcPts val="0"/>
              </a:spcBef>
              <a:spcAft>
                <a:spcPts val="0"/>
              </a:spcAft>
              <a:buNone/>
            </a:pPr>
            <a:endParaRPr lang="it-IT" sz="1100" dirty="0"/>
          </a:p>
          <a:p>
            <a:pPr marL="0" lvl="0" indent="0" algn="l" rtl="0">
              <a:spcBef>
                <a:spcPts val="0"/>
              </a:spcBef>
              <a:spcAft>
                <a:spcPts val="0"/>
              </a:spcAft>
              <a:buNone/>
            </a:pPr>
            <a:r>
              <a:rPr lang="it-IT" sz="1100" dirty="0">
                <a:highlight>
                  <a:srgbClr val="FFFF00"/>
                </a:highlight>
              </a:rPr>
              <a:t># Compilazione del modello</a:t>
            </a:r>
          </a:p>
          <a:p>
            <a:pPr marL="0" lvl="0" indent="0" algn="l" rtl="0">
              <a:spcBef>
                <a:spcPts val="0"/>
              </a:spcBef>
              <a:spcAft>
                <a:spcPts val="0"/>
              </a:spcAft>
              <a:buNone/>
            </a:pPr>
            <a:r>
              <a:rPr lang="it-IT" sz="1100" dirty="0" err="1"/>
              <a:t>bi_lstm_attention_model.compile</a:t>
            </a:r>
            <a:r>
              <a:rPr lang="it-IT" sz="1100" dirty="0"/>
              <a:t>(</a:t>
            </a:r>
            <a:r>
              <a:rPr lang="it-IT" sz="1100" dirty="0" err="1"/>
              <a:t>loss</a:t>
            </a:r>
            <a:r>
              <a:rPr lang="it-IT" sz="1100" dirty="0"/>
              <a:t>='</a:t>
            </a:r>
            <a:r>
              <a:rPr lang="it-IT" sz="1100" dirty="0" err="1"/>
              <a:t>mse</a:t>
            </a:r>
            <a:r>
              <a:rPr lang="it-IT" sz="1100" dirty="0"/>
              <a:t>’, </a:t>
            </a:r>
          </a:p>
          <a:p>
            <a:pPr marL="0" lvl="0" indent="0" algn="l" rtl="0">
              <a:spcBef>
                <a:spcPts val="0"/>
              </a:spcBef>
              <a:spcAft>
                <a:spcPts val="0"/>
              </a:spcAft>
              <a:buNone/>
            </a:pPr>
            <a:r>
              <a:rPr lang="it-IT" sz="1100" dirty="0" err="1"/>
              <a:t>optimizer</a:t>
            </a:r>
            <a:r>
              <a:rPr lang="it-IT" sz="1100" dirty="0"/>
              <a:t>=Adam(</a:t>
            </a:r>
            <a:r>
              <a:rPr lang="it-IT" sz="1100" dirty="0" err="1"/>
              <a:t>learning_rate</a:t>
            </a:r>
            <a:r>
              <a:rPr lang="it-IT" sz="1100" dirty="0"/>
              <a:t>=0.000015), </a:t>
            </a:r>
            <a:r>
              <a:rPr lang="it-IT" sz="1100" dirty="0" err="1"/>
              <a:t>metrics</a:t>
            </a:r>
            <a:r>
              <a:rPr lang="it-IT" sz="1100" dirty="0"/>
              <a:t>=['</a:t>
            </a:r>
            <a:r>
              <a:rPr lang="it-IT" sz="1100" dirty="0" err="1"/>
              <a:t>mean_absolute_error</a:t>
            </a:r>
            <a:r>
              <a:rPr lang="it-IT" sz="1100" dirty="0"/>
              <a:t>'])</a:t>
            </a:r>
          </a:p>
        </p:txBody>
      </p:sp>
      <p:cxnSp>
        <p:nvCxnSpPr>
          <p:cNvPr id="5" name="Google Shape;2226;p52">
            <a:extLst>
              <a:ext uri="{FF2B5EF4-FFF2-40B4-BE49-F238E27FC236}">
                <a16:creationId xmlns:a16="http://schemas.microsoft.com/office/drawing/2014/main" id="{9E836D21-11F5-8AC6-3652-4DF7BC71EEF0}"/>
              </a:ext>
            </a:extLst>
          </p:cNvPr>
          <p:cNvCxnSpPr>
            <a:cxnSpLocks/>
          </p:cNvCxnSpPr>
          <p:nvPr/>
        </p:nvCxnSpPr>
        <p:spPr>
          <a:xfrm>
            <a:off x="2378927" y="1131694"/>
            <a:ext cx="4386146" cy="0"/>
          </a:xfrm>
          <a:prstGeom prst="straightConnector1">
            <a:avLst/>
          </a:prstGeom>
          <a:noFill/>
          <a:ln w="28575" cap="flat" cmpd="sng">
            <a:solidFill>
              <a:schemeClr val="dk1"/>
            </a:solidFill>
            <a:prstDash val="solid"/>
            <a:round/>
            <a:headEnd type="none" w="med" len="med"/>
            <a:tailEnd type="none" w="med" len="med"/>
          </a:ln>
        </p:spPr>
      </p:cxnSp>
      <p:pic>
        <p:nvPicPr>
          <p:cNvPr id="4" name="Immagine 3">
            <a:extLst>
              <a:ext uri="{FF2B5EF4-FFF2-40B4-BE49-F238E27FC236}">
                <a16:creationId xmlns:a16="http://schemas.microsoft.com/office/drawing/2014/main" id="{45F75AB4-6ACC-6E9B-1434-743499912234}"/>
              </a:ext>
            </a:extLst>
          </p:cNvPr>
          <p:cNvPicPr>
            <a:picLocks noChangeAspect="1"/>
          </p:cNvPicPr>
          <p:nvPr/>
        </p:nvPicPr>
        <p:blipFill>
          <a:blip r:embed="rId3"/>
          <a:stretch>
            <a:fillRect/>
          </a:stretch>
        </p:blipFill>
        <p:spPr>
          <a:xfrm>
            <a:off x="7322634" y="421733"/>
            <a:ext cx="1419922" cy="1419922"/>
          </a:xfrm>
          <a:prstGeom prst="rect">
            <a:avLst/>
          </a:prstGeom>
        </p:spPr>
      </p:pic>
    </p:spTree>
    <p:extLst>
      <p:ext uri="{BB962C8B-B14F-4D97-AF65-F5344CB8AC3E}">
        <p14:creationId xmlns:p14="http://schemas.microsoft.com/office/powerpoint/2010/main" val="3090824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954"/>
        <p:cNvGrpSpPr/>
        <p:nvPr/>
      </p:nvGrpSpPr>
      <p:grpSpPr>
        <a:xfrm>
          <a:off x="0" y="0"/>
          <a:ext cx="0" cy="0"/>
          <a:chOff x="0" y="0"/>
          <a:chExt cx="0" cy="0"/>
        </a:xfrm>
      </p:grpSpPr>
      <p:sp>
        <p:nvSpPr>
          <p:cNvPr id="1955" name="Google Shape;1955;p44"/>
          <p:cNvSpPr txBox="1">
            <a:spLocks noGrp="1"/>
          </p:cNvSpPr>
          <p:nvPr>
            <p:ph type="title"/>
          </p:nvPr>
        </p:nvSpPr>
        <p:spPr>
          <a:xfrm>
            <a:off x="713225" y="520925"/>
            <a:ext cx="7717500" cy="708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t-IT" dirty="0"/>
              <a:t>CLASSIC TRANSFORMER</a:t>
            </a:r>
            <a:endParaRPr dirty="0"/>
          </a:p>
        </p:txBody>
      </p:sp>
      <p:sp>
        <p:nvSpPr>
          <p:cNvPr id="1956" name="Google Shape;1956;p44"/>
          <p:cNvSpPr txBox="1">
            <a:spLocks noGrp="1"/>
          </p:cNvSpPr>
          <p:nvPr>
            <p:ph type="subTitle" idx="1"/>
          </p:nvPr>
        </p:nvSpPr>
        <p:spPr>
          <a:xfrm>
            <a:off x="282473" y="1429105"/>
            <a:ext cx="4289502" cy="293621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Transformers are another Neural Network architecture and are able to capture long-range content by learning dependencies in the Data between distant positions in the Input and Output sequences.</a:t>
            </a:r>
          </a:p>
          <a:p>
            <a:pPr marL="0" lvl="0" indent="0" algn="l" rtl="0">
              <a:spcBef>
                <a:spcPts val="0"/>
              </a:spcBef>
              <a:spcAft>
                <a:spcPts val="0"/>
              </a:spcAft>
              <a:buNone/>
            </a:pPr>
            <a:r>
              <a:rPr lang="en-US" dirty="0"/>
              <a:t>In the classical architecture we have 2 fundamental components:</a:t>
            </a:r>
          </a:p>
          <a:p>
            <a:pPr marL="171450" lvl="0" indent="-171450" algn="l" rtl="0">
              <a:spcBef>
                <a:spcPts val="0"/>
              </a:spcBef>
              <a:spcAft>
                <a:spcPts val="0"/>
              </a:spcAft>
              <a:buFont typeface="Arial" panose="020B0604020202020204" pitchFamily="34" charset="0"/>
              <a:buChar char="•"/>
            </a:pPr>
            <a:r>
              <a:rPr lang="en-US" dirty="0"/>
              <a:t>Encoding component, i.e. a stack of Encoders, all consisting of: a Self Attention Layer and a Feed Forward Neural Network and do not share weights.</a:t>
            </a:r>
          </a:p>
          <a:p>
            <a:pPr marL="171450" lvl="0" indent="-171450" algn="l" rtl="0">
              <a:spcBef>
                <a:spcPts val="0"/>
              </a:spcBef>
              <a:spcAft>
                <a:spcPts val="0"/>
              </a:spcAft>
              <a:buFont typeface="Arial" panose="020B0604020202020204" pitchFamily="34" charset="0"/>
              <a:buChar char="•"/>
            </a:pPr>
            <a:r>
              <a:rPr lang="en-US" dirty="0"/>
              <a:t>Decoding component, that is, a stack of Decoders, which use the encoded information of the input sequence to generate the desired output, making use of the attention both between the words of the partial output and between the output of the Encoder and the partial output.</a:t>
            </a:r>
            <a:endParaRPr lang="it-IT" dirty="0"/>
          </a:p>
        </p:txBody>
      </p:sp>
      <p:cxnSp>
        <p:nvCxnSpPr>
          <p:cNvPr id="5" name="Google Shape;2226;p52">
            <a:extLst>
              <a:ext uri="{FF2B5EF4-FFF2-40B4-BE49-F238E27FC236}">
                <a16:creationId xmlns:a16="http://schemas.microsoft.com/office/drawing/2014/main" id="{9E836D21-11F5-8AC6-3652-4DF7BC71EEF0}"/>
              </a:ext>
            </a:extLst>
          </p:cNvPr>
          <p:cNvCxnSpPr>
            <a:cxnSpLocks/>
          </p:cNvCxnSpPr>
          <p:nvPr/>
        </p:nvCxnSpPr>
        <p:spPr>
          <a:xfrm>
            <a:off x="2141034" y="1176052"/>
            <a:ext cx="4921405" cy="0"/>
          </a:xfrm>
          <a:prstGeom prst="straightConnector1">
            <a:avLst/>
          </a:prstGeom>
          <a:noFill/>
          <a:ln w="28575" cap="flat" cmpd="sng">
            <a:solidFill>
              <a:schemeClr val="dk1"/>
            </a:solidFill>
            <a:prstDash val="solid"/>
            <a:round/>
            <a:headEnd type="none" w="med" len="med"/>
            <a:tailEnd type="none" w="med" len="med"/>
          </a:ln>
        </p:spPr>
      </p:cxnSp>
      <p:pic>
        <p:nvPicPr>
          <p:cNvPr id="1028" name="Picture 4">
            <a:extLst>
              <a:ext uri="{FF2B5EF4-FFF2-40B4-BE49-F238E27FC236}">
                <a16:creationId xmlns:a16="http://schemas.microsoft.com/office/drawing/2014/main" id="{B0F9B1B7-088A-B31A-F287-3E2C494492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31169" y="3491450"/>
            <a:ext cx="4209778" cy="1322134"/>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Series of encoders and decoders in a transformer model">
            <a:extLst>
              <a:ext uri="{FF2B5EF4-FFF2-40B4-BE49-F238E27FC236}">
                <a16:creationId xmlns:a16="http://schemas.microsoft.com/office/drawing/2014/main" id="{05456ADF-DCBC-A384-6CBC-6F083B08A43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44429" y="1366363"/>
            <a:ext cx="3583259" cy="19092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80944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954"/>
        <p:cNvGrpSpPr/>
        <p:nvPr/>
      </p:nvGrpSpPr>
      <p:grpSpPr>
        <a:xfrm>
          <a:off x="0" y="0"/>
          <a:ext cx="0" cy="0"/>
          <a:chOff x="0" y="0"/>
          <a:chExt cx="0" cy="0"/>
        </a:xfrm>
      </p:grpSpPr>
      <p:sp>
        <p:nvSpPr>
          <p:cNvPr id="1955" name="Google Shape;1955;p44"/>
          <p:cNvSpPr txBox="1">
            <a:spLocks noGrp="1"/>
          </p:cNvSpPr>
          <p:nvPr>
            <p:ph type="title"/>
          </p:nvPr>
        </p:nvSpPr>
        <p:spPr>
          <a:xfrm>
            <a:off x="713225" y="520925"/>
            <a:ext cx="7717500" cy="708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t-IT" dirty="0"/>
              <a:t>SIMPLIFY TRANSFORMER</a:t>
            </a:r>
            <a:endParaRPr dirty="0"/>
          </a:p>
        </p:txBody>
      </p:sp>
      <p:sp>
        <p:nvSpPr>
          <p:cNvPr id="1956" name="Google Shape;1956;p44"/>
          <p:cNvSpPr txBox="1">
            <a:spLocks noGrp="1"/>
          </p:cNvSpPr>
          <p:nvPr>
            <p:ph type="subTitle" idx="1"/>
          </p:nvPr>
        </p:nvSpPr>
        <p:spPr>
          <a:xfrm>
            <a:off x="542692" y="1451408"/>
            <a:ext cx="4289502" cy="293621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second model analyzed in this report is a simplified Transformer with only the Encoder part and no Decoder part.</a:t>
            </a:r>
          </a:p>
          <a:p>
            <a:pPr marL="0" lvl="0" indent="0" algn="l" rtl="0">
              <a:spcBef>
                <a:spcPts val="0"/>
              </a:spcBef>
              <a:spcAft>
                <a:spcPts val="0"/>
              </a:spcAft>
              <a:buNone/>
            </a:pPr>
            <a:r>
              <a:rPr lang="en-US" dirty="0"/>
              <a:t>This means that the model is primarily designed to encode and process input, but is not designed to generate textual output based on this encoding. This decision was made because the main objective is the prediction of time series based on numerical data, where there is no need to generate sequences of text or other sequential output. </a:t>
            </a:r>
          </a:p>
          <a:p>
            <a:pPr marL="0" lvl="0" indent="0" algn="l" rtl="0">
              <a:spcBef>
                <a:spcPts val="0"/>
              </a:spcBef>
              <a:spcAft>
                <a:spcPts val="0"/>
              </a:spcAft>
              <a:buNone/>
            </a:pPr>
            <a:r>
              <a:rPr lang="en-US" dirty="0"/>
              <a:t>The encoder can be used to extract meaningful patterns and features from historical data, which can then be used to make predictions.</a:t>
            </a:r>
            <a:endParaRPr lang="it-IT" dirty="0"/>
          </a:p>
        </p:txBody>
      </p:sp>
      <p:cxnSp>
        <p:nvCxnSpPr>
          <p:cNvPr id="5" name="Google Shape;2226;p52">
            <a:extLst>
              <a:ext uri="{FF2B5EF4-FFF2-40B4-BE49-F238E27FC236}">
                <a16:creationId xmlns:a16="http://schemas.microsoft.com/office/drawing/2014/main" id="{9E836D21-11F5-8AC6-3652-4DF7BC71EEF0}"/>
              </a:ext>
            </a:extLst>
          </p:cNvPr>
          <p:cNvCxnSpPr>
            <a:cxnSpLocks/>
          </p:cNvCxnSpPr>
          <p:nvPr/>
        </p:nvCxnSpPr>
        <p:spPr>
          <a:xfrm>
            <a:off x="2198971" y="1079407"/>
            <a:ext cx="4746007" cy="0"/>
          </a:xfrm>
          <a:prstGeom prst="straightConnector1">
            <a:avLst/>
          </a:prstGeom>
          <a:noFill/>
          <a:ln w="28575" cap="flat" cmpd="sng">
            <a:solidFill>
              <a:schemeClr val="dk1"/>
            </a:solidFill>
            <a:prstDash val="solid"/>
            <a:round/>
            <a:headEnd type="none" w="med" len="med"/>
            <a:tailEnd type="none" w="med" len="med"/>
          </a:ln>
        </p:spPr>
      </p:cxnSp>
      <p:pic>
        <p:nvPicPr>
          <p:cNvPr id="3074" name="Picture 2">
            <a:extLst>
              <a:ext uri="{FF2B5EF4-FFF2-40B4-BE49-F238E27FC236}">
                <a16:creationId xmlns:a16="http://schemas.microsoft.com/office/drawing/2014/main" id="{D48C16CA-D77C-8182-91B1-F769AD2FFCE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5524"/>
          <a:stretch/>
        </p:blipFill>
        <p:spPr bwMode="auto">
          <a:xfrm>
            <a:off x="5087927" y="372242"/>
            <a:ext cx="3711033" cy="2619375"/>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a:extLst>
              <a:ext uri="{FF2B5EF4-FFF2-40B4-BE49-F238E27FC236}">
                <a16:creationId xmlns:a16="http://schemas.microsoft.com/office/drawing/2014/main" id="{4E2E6DDC-93E5-3E07-ADCF-3DD5E11FC71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5524"/>
          <a:stretch/>
        </p:blipFill>
        <p:spPr bwMode="auto">
          <a:xfrm>
            <a:off x="5087926" y="2003200"/>
            <a:ext cx="3711033" cy="2619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75711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954"/>
        <p:cNvGrpSpPr/>
        <p:nvPr/>
      </p:nvGrpSpPr>
      <p:grpSpPr>
        <a:xfrm>
          <a:off x="0" y="0"/>
          <a:ext cx="0" cy="0"/>
          <a:chOff x="0" y="0"/>
          <a:chExt cx="0" cy="0"/>
        </a:xfrm>
      </p:grpSpPr>
      <p:sp>
        <p:nvSpPr>
          <p:cNvPr id="1955" name="Google Shape;1955;p44"/>
          <p:cNvSpPr txBox="1">
            <a:spLocks noGrp="1"/>
          </p:cNvSpPr>
          <p:nvPr>
            <p:ph type="title"/>
          </p:nvPr>
        </p:nvSpPr>
        <p:spPr>
          <a:xfrm>
            <a:off x="713225" y="520925"/>
            <a:ext cx="7717500" cy="708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t-IT" dirty="0"/>
              <a:t>TRANSFORMER MODEL: CODE</a:t>
            </a:r>
            <a:endParaRPr dirty="0"/>
          </a:p>
        </p:txBody>
      </p:sp>
      <p:sp>
        <p:nvSpPr>
          <p:cNvPr id="1956" name="Google Shape;1956;p44"/>
          <p:cNvSpPr txBox="1">
            <a:spLocks noGrp="1"/>
          </p:cNvSpPr>
          <p:nvPr>
            <p:ph type="subTitle" idx="1"/>
          </p:nvPr>
        </p:nvSpPr>
        <p:spPr>
          <a:xfrm>
            <a:off x="141247" y="1328113"/>
            <a:ext cx="9002753" cy="353043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dirty="0">
                <a:highlight>
                  <a:srgbClr val="FFFF00"/>
                </a:highlight>
              </a:rPr>
              <a:t># Creazione del modello </a:t>
            </a:r>
            <a:r>
              <a:rPr lang="it-IT" dirty="0" err="1">
                <a:highlight>
                  <a:srgbClr val="FFFF00"/>
                </a:highlight>
              </a:rPr>
              <a:t>Sequential</a:t>
            </a:r>
            <a:endParaRPr lang="it-IT" dirty="0">
              <a:highlight>
                <a:srgbClr val="FFFF00"/>
              </a:highlight>
            </a:endParaRPr>
          </a:p>
          <a:p>
            <a:pPr marL="0" lvl="0" indent="0" algn="l" rtl="0">
              <a:spcBef>
                <a:spcPts val="0"/>
              </a:spcBef>
              <a:spcAft>
                <a:spcPts val="0"/>
              </a:spcAft>
              <a:buNone/>
            </a:pPr>
            <a:r>
              <a:rPr lang="it-IT" dirty="0" err="1"/>
              <a:t>transformer_model</a:t>
            </a:r>
            <a:r>
              <a:rPr lang="it-IT" dirty="0"/>
              <a:t> = </a:t>
            </a:r>
            <a:r>
              <a:rPr lang="it-IT" dirty="0" err="1"/>
              <a:t>Sequential</a:t>
            </a:r>
            <a:r>
              <a:rPr lang="it-IT" dirty="0"/>
              <a:t>()</a:t>
            </a:r>
          </a:p>
          <a:p>
            <a:pPr marL="0" lvl="0" indent="0" algn="l" rtl="0">
              <a:spcBef>
                <a:spcPts val="0"/>
              </a:spcBef>
              <a:spcAft>
                <a:spcPts val="0"/>
              </a:spcAft>
              <a:buNone/>
            </a:pPr>
            <a:r>
              <a:rPr lang="it-IT" dirty="0">
                <a:highlight>
                  <a:srgbClr val="FFFF00"/>
                </a:highlight>
              </a:rPr>
              <a:t># Aggiunta degli strati al modello</a:t>
            </a:r>
          </a:p>
          <a:p>
            <a:pPr marL="0" lvl="0" indent="0" algn="l" rtl="0">
              <a:spcBef>
                <a:spcPts val="0"/>
              </a:spcBef>
              <a:spcAft>
                <a:spcPts val="0"/>
              </a:spcAft>
              <a:buNone/>
            </a:pPr>
            <a:r>
              <a:rPr lang="it-IT" dirty="0" err="1"/>
              <a:t>input_layer</a:t>
            </a:r>
            <a:r>
              <a:rPr lang="it-IT" dirty="0"/>
              <a:t> = Input(</a:t>
            </a:r>
            <a:r>
              <a:rPr lang="it-IT" dirty="0" err="1"/>
              <a:t>shape</a:t>
            </a:r>
            <a:r>
              <a:rPr lang="it-IT" dirty="0"/>
              <a:t>=(None, </a:t>
            </a:r>
            <a:r>
              <a:rPr lang="it-IT" dirty="0" err="1"/>
              <a:t>num_features</a:t>
            </a:r>
            <a:r>
              <a:rPr lang="it-IT" dirty="0"/>
              <a:t>))  # Adatta la forma all'intero dataset</a:t>
            </a:r>
          </a:p>
          <a:p>
            <a:pPr marL="0" lvl="0" indent="0" algn="l" rtl="0">
              <a:spcBef>
                <a:spcPts val="0"/>
              </a:spcBef>
              <a:spcAft>
                <a:spcPts val="0"/>
              </a:spcAft>
              <a:buNone/>
            </a:pPr>
            <a:r>
              <a:rPr lang="it-IT" dirty="0">
                <a:highlight>
                  <a:srgbClr val="FFFF00"/>
                </a:highlight>
              </a:rPr>
              <a:t># Primo encoder</a:t>
            </a:r>
          </a:p>
          <a:p>
            <a:pPr marL="0" lvl="0" indent="0" algn="l" rtl="0">
              <a:spcBef>
                <a:spcPts val="0"/>
              </a:spcBef>
              <a:spcAft>
                <a:spcPts val="0"/>
              </a:spcAft>
              <a:buNone/>
            </a:pPr>
            <a:r>
              <a:rPr lang="it-IT" dirty="0"/>
              <a:t>encoder_1 = </a:t>
            </a:r>
            <a:r>
              <a:rPr lang="it-IT" dirty="0" err="1"/>
              <a:t>SelfAttention</a:t>
            </a:r>
            <a:r>
              <a:rPr lang="it-IT" dirty="0"/>
              <a:t>(</a:t>
            </a:r>
            <a:r>
              <a:rPr lang="it-IT" dirty="0" err="1"/>
              <a:t>num_heads</a:t>
            </a:r>
            <a:r>
              <a:rPr lang="it-IT" dirty="0"/>
              <a:t>=</a:t>
            </a:r>
            <a:r>
              <a:rPr lang="it-IT" dirty="0" err="1"/>
              <a:t>num_heads</a:t>
            </a:r>
            <a:r>
              <a:rPr lang="it-IT" dirty="0"/>
              <a:t>, </a:t>
            </a:r>
            <a:r>
              <a:rPr lang="it-IT" dirty="0" err="1"/>
              <a:t>head_dim</a:t>
            </a:r>
            <a:r>
              <a:rPr lang="it-IT" dirty="0"/>
              <a:t>=</a:t>
            </a:r>
            <a:r>
              <a:rPr lang="it-IT" dirty="0" err="1"/>
              <a:t>head_dim</a:t>
            </a:r>
            <a:r>
              <a:rPr lang="it-IT" dirty="0"/>
              <a:t>)(</a:t>
            </a:r>
            <a:r>
              <a:rPr lang="it-IT" dirty="0" err="1"/>
              <a:t>input_layer</a:t>
            </a:r>
            <a:r>
              <a:rPr lang="it-IT" dirty="0"/>
              <a:t>)</a:t>
            </a:r>
          </a:p>
          <a:p>
            <a:pPr marL="0" lvl="0" indent="0" algn="l" rtl="0">
              <a:spcBef>
                <a:spcPts val="0"/>
              </a:spcBef>
              <a:spcAft>
                <a:spcPts val="0"/>
              </a:spcAft>
              <a:buNone/>
            </a:pPr>
            <a:r>
              <a:rPr lang="it-IT" dirty="0"/>
              <a:t>encoder_1 = Dense(128, </a:t>
            </a:r>
            <a:r>
              <a:rPr lang="it-IT" dirty="0" err="1"/>
              <a:t>activation</a:t>
            </a:r>
            <a:r>
              <a:rPr lang="it-IT" dirty="0"/>
              <a:t>='</a:t>
            </a:r>
            <a:r>
              <a:rPr lang="it-IT" dirty="0" err="1"/>
              <a:t>relu</a:t>
            </a:r>
            <a:r>
              <a:rPr lang="it-IT" dirty="0"/>
              <a:t>')(encoder_1)</a:t>
            </a:r>
          </a:p>
          <a:p>
            <a:pPr marL="0" lvl="0" indent="0" algn="l" rtl="0">
              <a:spcBef>
                <a:spcPts val="0"/>
              </a:spcBef>
              <a:spcAft>
                <a:spcPts val="0"/>
              </a:spcAft>
              <a:buNone/>
            </a:pPr>
            <a:r>
              <a:rPr lang="it-IT" dirty="0"/>
              <a:t>encoder_1 = Dense(128, </a:t>
            </a:r>
            <a:r>
              <a:rPr lang="it-IT" dirty="0" err="1"/>
              <a:t>activation</a:t>
            </a:r>
            <a:r>
              <a:rPr lang="it-IT" dirty="0"/>
              <a:t>='</a:t>
            </a:r>
            <a:r>
              <a:rPr lang="it-IT" dirty="0" err="1"/>
              <a:t>relu</a:t>
            </a:r>
            <a:r>
              <a:rPr lang="it-IT" dirty="0"/>
              <a:t>')(encoder_1)</a:t>
            </a:r>
          </a:p>
          <a:p>
            <a:pPr marL="0" lvl="0" indent="0" algn="l" rtl="0">
              <a:spcBef>
                <a:spcPts val="0"/>
              </a:spcBef>
              <a:spcAft>
                <a:spcPts val="0"/>
              </a:spcAft>
              <a:buNone/>
            </a:pPr>
            <a:r>
              <a:rPr lang="it-IT" dirty="0">
                <a:highlight>
                  <a:srgbClr val="FFFF00"/>
                </a:highlight>
              </a:rPr>
              <a:t># Secondo encoder</a:t>
            </a:r>
          </a:p>
          <a:p>
            <a:pPr marL="0" lvl="0" indent="0" algn="l" rtl="0">
              <a:spcBef>
                <a:spcPts val="0"/>
              </a:spcBef>
              <a:spcAft>
                <a:spcPts val="0"/>
              </a:spcAft>
              <a:buNone/>
            </a:pPr>
            <a:r>
              <a:rPr lang="it-IT" dirty="0"/>
              <a:t>encoder_2 = </a:t>
            </a:r>
            <a:r>
              <a:rPr lang="it-IT" dirty="0" err="1"/>
              <a:t>SelfAttention</a:t>
            </a:r>
            <a:r>
              <a:rPr lang="it-IT" dirty="0"/>
              <a:t>(</a:t>
            </a:r>
            <a:r>
              <a:rPr lang="it-IT" dirty="0" err="1"/>
              <a:t>num_heads</a:t>
            </a:r>
            <a:r>
              <a:rPr lang="it-IT" dirty="0"/>
              <a:t>=</a:t>
            </a:r>
            <a:r>
              <a:rPr lang="it-IT" dirty="0" err="1"/>
              <a:t>num_heads</a:t>
            </a:r>
            <a:r>
              <a:rPr lang="it-IT" dirty="0"/>
              <a:t>, </a:t>
            </a:r>
            <a:r>
              <a:rPr lang="it-IT" dirty="0" err="1"/>
              <a:t>head_dim</a:t>
            </a:r>
            <a:r>
              <a:rPr lang="it-IT" dirty="0"/>
              <a:t>=</a:t>
            </a:r>
            <a:r>
              <a:rPr lang="it-IT" dirty="0" err="1"/>
              <a:t>head_dim</a:t>
            </a:r>
            <a:r>
              <a:rPr lang="it-IT" dirty="0"/>
              <a:t>)(encoder_1)</a:t>
            </a:r>
          </a:p>
          <a:p>
            <a:pPr marL="0" lvl="0" indent="0" algn="l" rtl="0">
              <a:spcBef>
                <a:spcPts val="0"/>
              </a:spcBef>
              <a:spcAft>
                <a:spcPts val="0"/>
              </a:spcAft>
              <a:buNone/>
            </a:pPr>
            <a:r>
              <a:rPr lang="it-IT" dirty="0"/>
              <a:t>encoder_2 = Dense(64, </a:t>
            </a:r>
            <a:r>
              <a:rPr lang="it-IT" dirty="0" err="1"/>
              <a:t>activation</a:t>
            </a:r>
            <a:r>
              <a:rPr lang="it-IT" dirty="0"/>
              <a:t>='</a:t>
            </a:r>
            <a:r>
              <a:rPr lang="it-IT" dirty="0" err="1"/>
              <a:t>relu</a:t>
            </a:r>
            <a:r>
              <a:rPr lang="it-IT" dirty="0"/>
              <a:t>')(encoder_2)</a:t>
            </a:r>
          </a:p>
          <a:p>
            <a:pPr marL="0" lvl="0" indent="0" algn="l" rtl="0">
              <a:spcBef>
                <a:spcPts val="0"/>
              </a:spcBef>
              <a:spcAft>
                <a:spcPts val="0"/>
              </a:spcAft>
              <a:buNone/>
            </a:pPr>
            <a:r>
              <a:rPr lang="it-IT" dirty="0"/>
              <a:t>encoder_2 = Dense(64, </a:t>
            </a:r>
            <a:r>
              <a:rPr lang="it-IT" dirty="0" err="1"/>
              <a:t>activation</a:t>
            </a:r>
            <a:r>
              <a:rPr lang="it-IT" dirty="0"/>
              <a:t>='</a:t>
            </a:r>
            <a:r>
              <a:rPr lang="it-IT" dirty="0" err="1"/>
              <a:t>relu</a:t>
            </a:r>
            <a:r>
              <a:rPr lang="it-IT" dirty="0"/>
              <a:t>')(encoder_2)</a:t>
            </a:r>
          </a:p>
          <a:p>
            <a:pPr marL="0" lvl="0" indent="0" algn="l" rtl="0">
              <a:spcBef>
                <a:spcPts val="0"/>
              </a:spcBef>
              <a:spcAft>
                <a:spcPts val="0"/>
              </a:spcAft>
              <a:buNone/>
            </a:pPr>
            <a:r>
              <a:rPr lang="it-IT" dirty="0">
                <a:highlight>
                  <a:srgbClr val="FFFF00"/>
                </a:highlight>
              </a:rPr>
              <a:t># Concatena l'output dei due encoder</a:t>
            </a:r>
          </a:p>
          <a:p>
            <a:pPr marL="0" lvl="0" indent="0" algn="l" rtl="0">
              <a:spcBef>
                <a:spcPts val="0"/>
              </a:spcBef>
              <a:spcAft>
                <a:spcPts val="0"/>
              </a:spcAft>
              <a:buNone/>
            </a:pPr>
            <a:r>
              <a:rPr lang="it-IT" dirty="0" err="1"/>
              <a:t>concatenated_output</a:t>
            </a:r>
            <a:r>
              <a:rPr lang="it-IT" dirty="0"/>
              <a:t> = Concatenate()([encoder_1, encoder_2])</a:t>
            </a:r>
          </a:p>
          <a:p>
            <a:pPr marL="0" lvl="0" indent="0" algn="l" rtl="0">
              <a:spcBef>
                <a:spcPts val="0"/>
              </a:spcBef>
              <a:spcAft>
                <a:spcPts val="0"/>
              </a:spcAft>
              <a:buNone/>
            </a:pPr>
            <a:r>
              <a:rPr lang="it-IT" dirty="0">
                <a:highlight>
                  <a:srgbClr val="FFFF00"/>
                </a:highlight>
              </a:rPr>
              <a:t># Output </a:t>
            </a:r>
            <a:r>
              <a:rPr lang="it-IT" dirty="0" err="1">
                <a:highlight>
                  <a:srgbClr val="FFFF00"/>
                </a:highlight>
              </a:rPr>
              <a:t>layer</a:t>
            </a:r>
            <a:endParaRPr lang="it-IT" dirty="0">
              <a:highlight>
                <a:srgbClr val="FFFF00"/>
              </a:highlight>
            </a:endParaRPr>
          </a:p>
          <a:p>
            <a:pPr marL="0" lvl="0" indent="0" algn="l" rtl="0">
              <a:spcBef>
                <a:spcPts val="0"/>
              </a:spcBef>
              <a:spcAft>
                <a:spcPts val="0"/>
              </a:spcAft>
              <a:buNone/>
            </a:pPr>
            <a:r>
              <a:rPr lang="it-IT" dirty="0" err="1"/>
              <a:t>output_layer</a:t>
            </a:r>
            <a:r>
              <a:rPr lang="it-IT" dirty="0"/>
              <a:t> = Dense(</a:t>
            </a:r>
            <a:r>
              <a:rPr lang="it-IT" dirty="0" err="1"/>
              <a:t>num_features</a:t>
            </a:r>
            <a:r>
              <a:rPr lang="it-IT" dirty="0"/>
              <a:t>)(</a:t>
            </a:r>
            <a:r>
              <a:rPr lang="it-IT" dirty="0" err="1"/>
              <a:t>concatenated_output</a:t>
            </a:r>
            <a:r>
              <a:rPr lang="it-IT" dirty="0"/>
              <a:t>)</a:t>
            </a:r>
          </a:p>
          <a:p>
            <a:pPr marL="0" lvl="0" indent="0" algn="l" rtl="0">
              <a:spcBef>
                <a:spcPts val="0"/>
              </a:spcBef>
              <a:spcAft>
                <a:spcPts val="0"/>
              </a:spcAft>
              <a:buNone/>
            </a:pPr>
            <a:r>
              <a:rPr lang="it-IT" dirty="0">
                <a:highlight>
                  <a:srgbClr val="FFFF00"/>
                </a:highlight>
              </a:rPr>
              <a:t># Aggiungi l'output </a:t>
            </a:r>
            <a:r>
              <a:rPr lang="it-IT" dirty="0" err="1">
                <a:highlight>
                  <a:srgbClr val="FFFF00"/>
                </a:highlight>
              </a:rPr>
              <a:t>layer</a:t>
            </a:r>
            <a:r>
              <a:rPr lang="it-IT" dirty="0">
                <a:highlight>
                  <a:srgbClr val="FFFF00"/>
                </a:highlight>
              </a:rPr>
              <a:t> al modello</a:t>
            </a:r>
          </a:p>
          <a:p>
            <a:pPr marL="0" lvl="0" indent="0" algn="l" rtl="0">
              <a:spcBef>
                <a:spcPts val="0"/>
              </a:spcBef>
              <a:spcAft>
                <a:spcPts val="0"/>
              </a:spcAft>
              <a:buNone/>
            </a:pPr>
            <a:r>
              <a:rPr lang="it-IT" dirty="0" err="1">
                <a:highlight>
                  <a:srgbClr val="FFFF00"/>
                </a:highlight>
              </a:rPr>
              <a:t>transformer_model</a:t>
            </a:r>
            <a:r>
              <a:rPr lang="it-IT" dirty="0">
                <a:highlight>
                  <a:srgbClr val="FFFF00"/>
                </a:highlight>
              </a:rPr>
              <a:t> = </a:t>
            </a:r>
            <a:r>
              <a:rPr lang="it-IT" dirty="0" err="1">
                <a:highlight>
                  <a:srgbClr val="FFFF00"/>
                </a:highlight>
              </a:rPr>
              <a:t>tf.keras.Model</a:t>
            </a:r>
            <a:r>
              <a:rPr lang="it-IT" dirty="0">
                <a:highlight>
                  <a:srgbClr val="FFFF00"/>
                </a:highlight>
              </a:rPr>
              <a:t>(inputs=</a:t>
            </a:r>
            <a:r>
              <a:rPr lang="it-IT" dirty="0" err="1">
                <a:highlight>
                  <a:srgbClr val="FFFF00"/>
                </a:highlight>
              </a:rPr>
              <a:t>input_layer</a:t>
            </a:r>
            <a:r>
              <a:rPr lang="it-IT" dirty="0">
                <a:highlight>
                  <a:srgbClr val="FFFF00"/>
                </a:highlight>
              </a:rPr>
              <a:t>, outputs=</a:t>
            </a:r>
            <a:r>
              <a:rPr lang="it-IT" dirty="0" err="1">
                <a:highlight>
                  <a:srgbClr val="FFFF00"/>
                </a:highlight>
              </a:rPr>
              <a:t>output_layer</a:t>
            </a:r>
            <a:r>
              <a:rPr lang="it-IT" dirty="0">
                <a:highlight>
                  <a:srgbClr val="FFFF00"/>
                </a:highlight>
              </a:rPr>
              <a:t>)</a:t>
            </a:r>
          </a:p>
        </p:txBody>
      </p:sp>
      <p:cxnSp>
        <p:nvCxnSpPr>
          <p:cNvPr id="5" name="Google Shape;2226;p52">
            <a:extLst>
              <a:ext uri="{FF2B5EF4-FFF2-40B4-BE49-F238E27FC236}">
                <a16:creationId xmlns:a16="http://schemas.microsoft.com/office/drawing/2014/main" id="{9E836D21-11F5-8AC6-3652-4DF7BC71EEF0}"/>
              </a:ext>
            </a:extLst>
          </p:cNvPr>
          <p:cNvCxnSpPr>
            <a:cxnSpLocks/>
          </p:cNvCxnSpPr>
          <p:nvPr/>
        </p:nvCxnSpPr>
        <p:spPr>
          <a:xfrm>
            <a:off x="1709854" y="1176052"/>
            <a:ext cx="5768897" cy="0"/>
          </a:xfrm>
          <a:prstGeom prst="straightConnector1">
            <a:avLst/>
          </a:prstGeom>
          <a:noFill/>
          <a:ln w="28575" cap="flat" cmpd="sng">
            <a:solidFill>
              <a:schemeClr val="dk1"/>
            </a:solidFill>
            <a:prstDash val="solid"/>
            <a:round/>
            <a:headEnd type="none" w="med" len="med"/>
            <a:tailEnd type="none" w="med" len="med"/>
          </a:ln>
        </p:spPr>
      </p:cxnSp>
      <p:pic>
        <p:nvPicPr>
          <p:cNvPr id="3074" name="Picture 2">
            <a:extLst>
              <a:ext uri="{FF2B5EF4-FFF2-40B4-BE49-F238E27FC236}">
                <a16:creationId xmlns:a16="http://schemas.microsoft.com/office/drawing/2014/main" id="{D48C16CA-D77C-8182-91B1-F769AD2FFCE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5524"/>
          <a:stretch/>
        </p:blipFill>
        <p:spPr bwMode="auto">
          <a:xfrm>
            <a:off x="6229392" y="2705409"/>
            <a:ext cx="2716169" cy="1917166"/>
          </a:xfrm>
          <a:prstGeom prst="rect">
            <a:avLst/>
          </a:prstGeom>
          <a:noFill/>
          <a:extLst>
            <a:ext uri="{909E8E84-426E-40DD-AFC4-6F175D3DCCD1}">
              <a14:hiddenFill xmlns:a14="http://schemas.microsoft.com/office/drawing/2010/main">
                <a:solidFill>
                  <a:srgbClr val="FFFFFF"/>
                </a:solidFill>
              </a14:hiddenFill>
            </a:ext>
          </a:extLst>
        </p:spPr>
      </p:pic>
      <p:pic>
        <p:nvPicPr>
          <p:cNvPr id="4" name="Immagine 3">
            <a:extLst>
              <a:ext uri="{FF2B5EF4-FFF2-40B4-BE49-F238E27FC236}">
                <a16:creationId xmlns:a16="http://schemas.microsoft.com/office/drawing/2014/main" id="{F37C1908-7060-70F9-8266-32DBA0956F8D}"/>
              </a:ext>
            </a:extLst>
          </p:cNvPr>
          <p:cNvPicPr>
            <a:picLocks noChangeAspect="1"/>
          </p:cNvPicPr>
          <p:nvPr/>
        </p:nvPicPr>
        <p:blipFill>
          <a:blip r:embed="rId4"/>
          <a:stretch>
            <a:fillRect/>
          </a:stretch>
        </p:blipFill>
        <p:spPr>
          <a:xfrm>
            <a:off x="7915889" y="421736"/>
            <a:ext cx="1029672" cy="1029672"/>
          </a:xfrm>
          <a:prstGeom prst="rect">
            <a:avLst/>
          </a:prstGeom>
        </p:spPr>
      </p:pic>
      <p:pic>
        <p:nvPicPr>
          <p:cNvPr id="2" name="Picture 14" descr="4,952 3D Machine Learning Illustrations - Free in PNG, BLEND, GLTF -  IconScout">
            <a:extLst>
              <a:ext uri="{FF2B5EF4-FFF2-40B4-BE49-F238E27FC236}">
                <a16:creationId xmlns:a16="http://schemas.microsoft.com/office/drawing/2014/main" id="{48ADACC5-341B-310B-5278-DA13B71F355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6228" y="4911416"/>
            <a:ext cx="2581740" cy="25817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88801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954"/>
        <p:cNvGrpSpPr/>
        <p:nvPr/>
      </p:nvGrpSpPr>
      <p:grpSpPr>
        <a:xfrm>
          <a:off x="0" y="0"/>
          <a:ext cx="0" cy="0"/>
          <a:chOff x="0" y="0"/>
          <a:chExt cx="0" cy="0"/>
        </a:xfrm>
      </p:grpSpPr>
      <p:sp>
        <p:nvSpPr>
          <p:cNvPr id="1955" name="Google Shape;1955;p44"/>
          <p:cNvSpPr txBox="1">
            <a:spLocks noGrp="1"/>
          </p:cNvSpPr>
          <p:nvPr>
            <p:ph type="title"/>
          </p:nvPr>
        </p:nvSpPr>
        <p:spPr>
          <a:xfrm>
            <a:off x="713225" y="520925"/>
            <a:ext cx="7717500" cy="708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t-IT" dirty="0"/>
              <a:t>HYBRID MODEL : MIXTURE</a:t>
            </a:r>
            <a:endParaRPr dirty="0"/>
          </a:p>
        </p:txBody>
      </p:sp>
      <p:sp>
        <p:nvSpPr>
          <p:cNvPr id="1956" name="Google Shape;1956;p44"/>
          <p:cNvSpPr txBox="1">
            <a:spLocks noGrp="1"/>
          </p:cNvSpPr>
          <p:nvPr>
            <p:ph type="subTitle" idx="1"/>
          </p:nvPr>
        </p:nvSpPr>
        <p:spPr>
          <a:xfrm>
            <a:off x="81776" y="1493336"/>
            <a:ext cx="4341541" cy="242353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he hybrid mixture model is a machine learning model that combines two popular deep learning models for time series prediction: the Bi-LSTM and Transformer models and works as follows:</a:t>
            </a:r>
          </a:p>
          <a:p>
            <a:pPr marL="0" lvl="0" indent="0" algn="l" rtl="0">
              <a:spcBef>
                <a:spcPts val="0"/>
              </a:spcBef>
              <a:spcAft>
                <a:spcPts val="0"/>
              </a:spcAft>
              <a:buNone/>
            </a:pPr>
            <a:r>
              <a:rPr lang="en-US" dirty="0"/>
              <a:t>- Time series data are first fed to the Bi-LSTM and Transformer models that learn the temporal dependencies in the data and produce a prediction for the future value of the time series.</a:t>
            </a:r>
            <a:endParaRPr lang="it-IT" dirty="0"/>
          </a:p>
        </p:txBody>
      </p:sp>
      <p:sp>
        <p:nvSpPr>
          <p:cNvPr id="1957" name="Google Shape;1957;p44"/>
          <p:cNvSpPr txBox="1">
            <a:spLocks noGrp="1"/>
          </p:cNvSpPr>
          <p:nvPr>
            <p:ph type="subTitle" idx="2"/>
          </p:nvPr>
        </p:nvSpPr>
        <p:spPr>
          <a:xfrm>
            <a:off x="4341541" y="1493336"/>
            <a:ext cx="4899941" cy="299642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 The predictions of the bi-LSTM model and the transformer model are then combined using a weighted average via the Average() function. The hybrid model is then trained to </a:t>
            </a:r>
            <a:r>
              <a:rPr lang="en-US" dirty="0" err="1"/>
              <a:t>minimise</a:t>
            </a:r>
            <a:r>
              <a:rPr lang="en-US" dirty="0"/>
              <a:t> the mean square error between its predictions and the actual data. </a:t>
            </a:r>
          </a:p>
          <a:p>
            <a:pPr marL="0" lvl="0" indent="0" algn="l" rtl="0">
              <a:spcBef>
                <a:spcPts val="0"/>
              </a:spcBef>
              <a:spcAft>
                <a:spcPts val="0"/>
              </a:spcAft>
              <a:buNone/>
            </a:pPr>
            <a:r>
              <a:rPr lang="en-US" dirty="0"/>
              <a:t>- Once trained, the hybrid model is evaluated using several evaluation metrics, including RMSE, R2 and MAE. </a:t>
            </a:r>
          </a:p>
          <a:p>
            <a:pPr marL="0" lvl="0" indent="0" algn="l" rtl="0">
              <a:spcBef>
                <a:spcPts val="0"/>
              </a:spcBef>
              <a:spcAft>
                <a:spcPts val="0"/>
              </a:spcAft>
              <a:buNone/>
            </a:pPr>
            <a:r>
              <a:rPr lang="en-US" dirty="0"/>
              <a:t>These metrics provide a clear indication of its performance in forecasting share prices.</a:t>
            </a:r>
          </a:p>
          <a:p>
            <a:pPr marL="0" lvl="0" indent="0" algn="l" rtl="0">
              <a:spcBef>
                <a:spcPts val="0"/>
              </a:spcBef>
              <a:spcAft>
                <a:spcPts val="0"/>
              </a:spcAft>
              <a:buNone/>
            </a:pPr>
            <a:r>
              <a:rPr lang="en-US" dirty="0"/>
              <a:t>- Finally, the results are </a:t>
            </a:r>
            <a:r>
              <a:rPr lang="en-US" dirty="0" err="1"/>
              <a:t>visualised</a:t>
            </a:r>
            <a:r>
              <a:rPr lang="en-US" dirty="0"/>
              <a:t> through graphs that show the comparison between the hybrid model's forecasts and the actual data for each of the five financial features. This allows a visual analysis of the model's performance.</a:t>
            </a:r>
            <a:endParaRPr lang="it-IT" dirty="0"/>
          </a:p>
        </p:txBody>
      </p:sp>
      <p:cxnSp>
        <p:nvCxnSpPr>
          <p:cNvPr id="5" name="Google Shape;2226;p52">
            <a:extLst>
              <a:ext uri="{FF2B5EF4-FFF2-40B4-BE49-F238E27FC236}">
                <a16:creationId xmlns:a16="http://schemas.microsoft.com/office/drawing/2014/main" id="{9E836D21-11F5-8AC6-3652-4DF7BC71EEF0}"/>
              </a:ext>
            </a:extLst>
          </p:cNvPr>
          <p:cNvCxnSpPr>
            <a:cxnSpLocks/>
          </p:cNvCxnSpPr>
          <p:nvPr/>
        </p:nvCxnSpPr>
        <p:spPr>
          <a:xfrm>
            <a:off x="2066693" y="1176052"/>
            <a:ext cx="5010614" cy="0"/>
          </a:xfrm>
          <a:prstGeom prst="straightConnector1">
            <a:avLst/>
          </a:prstGeom>
          <a:noFill/>
          <a:ln w="28575" cap="flat" cmpd="sng">
            <a:solidFill>
              <a:schemeClr val="dk1"/>
            </a:solidFill>
            <a:prstDash val="solid"/>
            <a:round/>
            <a:headEnd type="none" w="med" len="med"/>
            <a:tailEnd type="none" w="med" len="med"/>
          </a:ln>
        </p:spPr>
      </p:cxnSp>
      <p:pic>
        <p:nvPicPr>
          <p:cNvPr id="5134" name="Picture 14" descr="4,952 3D Machine Learning Illustrations - Free in PNG, BLEND, GLTF -  IconScout">
            <a:extLst>
              <a:ext uri="{FF2B5EF4-FFF2-40B4-BE49-F238E27FC236}">
                <a16:creationId xmlns:a16="http://schemas.microsoft.com/office/drawing/2014/main" id="{6F167269-2B57-A53A-5EB8-25512D91A1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9801" y="2800118"/>
            <a:ext cx="2581740" cy="25817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41923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954"/>
        <p:cNvGrpSpPr/>
        <p:nvPr/>
      </p:nvGrpSpPr>
      <p:grpSpPr>
        <a:xfrm>
          <a:off x="0" y="0"/>
          <a:ext cx="0" cy="0"/>
          <a:chOff x="0" y="0"/>
          <a:chExt cx="0" cy="0"/>
        </a:xfrm>
      </p:grpSpPr>
      <p:sp>
        <p:nvSpPr>
          <p:cNvPr id="1955" name="Google Shape;1955;p44"/>
          <p:cNvSpPr txBox="1">
            <a:spLocks noGrp="1"/>
          </p:cNvSpPr>
          <p:nvPr>
            <p:ph type="title"/>
          </p:nvPr>
        </p:nvSpPr>
        <p:spPr>
          <a:xfrm>
            <a:off x="713225" y="520925"/>
            <a:ext cx="7717500" cy="708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t-IT" dirty="0"/>
              <a:t>HYBRID MODEL : MIXTURE</a:t>
            </a:r>
            <a:endParaRPr dirty="0"/>
          </a:p>
        </p:txBody>
      </p:sp>
      <p:cxnSp>
        <p:nvCxnSpPr>
          <p:cNvPr id="5" name="Google Shape;2226;p52">
            <a:extLst>
              <a:ext uri="{FF2B5EF4-FFF2-40B4-BE49-F238E27FC236}">
                <a16:creationId xmlns:a16="http://schemas.microsoft.com/office/drawing/2014/main" id="{9E836D21-11F5-8AC6-3652-4DF7BC71EEF0}"/>
              </a:ext>
            </a:extLst>
          </p:cNvPr>
          <p:cNvCxnSpPr>
            <a:cxnSpLocks/>
          </p:cNvCxnSpPr>
          <p:nvPr/>
        </p:nvCxnSpPr>
        <p:spPr>
          <a:xfrm>
            <a:off x="2103863" y="1176052"/>
            <a:ext cx="4928839" cy="0"/>
          </a:xfrm>
          <a:prstGeom prst="straightConnector1">
            <a:avLst/>
          </a:prstGeom>
          <a:noFill/>
          <a:ln w="28575" cap="flat" cmpd="sng">
            <a:solidFill>
              <a:schemeClr val="dk1"/>
            </a:solidFill>
            <a:prstDash val="solid"/>
            <a:round/>
            <a:headEnd type="none" w="med" len="med"/>
            <a:tailEnd type="none" w="med" len="med"/>
          </a:ln>
        </p:spPr>
      </p:cxnSp>
      <p:pic>
        <p:nvPicPr>
          <p:cNvPr id="4100" name="Picture 4">
            <a:extLst>
              <a:ext uri="{FF2B5EF4-FFF2-40B4-BE49-F238E27FC236}">
                <a16:creationId xmlns:a16="http://schemas.microsoft.com/office/drawing/2014/main" id="{EEE0EA35-709F-4624-7C39-A8D1179232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47762" y="1486482"/>
            <a:ext cx="6448425" cy="2809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44166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954"/>
        <p:cNvGrpSpPr/>
        <p:nvPr/>
      </p:nvGrpSpPr>
      <p:grpSpPr>
        <a:xfrm>
          <a:off x="0" y="0"/>
          <a:ext cx="0" cy="0"/>
          <a:chOff x="0" y="0"/>
          <a:chExt cx="0" cy="0"/>
        </a:xfrm>
      </p:grpSpPr>
      <p:sp>
        <p:nvSpPr>
          <p:cNvPr id="1955" name="Google Shape;1955;p44"/>
          <p:cNvSpPr txBox="1">
            <a:spLocks noGrp="1"/>
          </p:cNvSpPr>
          <p:nvPr>
            <p:ph type="title"/>
          </p:nvPr>
        </p:nvSpPr>
        <p:spPr>
          <a:xfrm>
            <a:off x="267629" y="626695"/>
            <a:ext cx="8876371" cy="708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800" dirty="0"/>
              <a:t>HYBRID MODEL: with WEIGHTED ATTENTION</a:t>
            </a:r>
            <a:endParaRPr sz="2800" dirty="0"/>
          </a:p>
        </p:txBody>
      </p:sp>
      <p:sp>
        <p:nvSpPr>
          <p:cNvPr id="1956" name="Google Shape;1956;p44"/>
          <p:cNvSpPr txBox="1">
            <a:spLocks noGrp="1"/>
          </p:cNvSpPr>
          <p:nvPr>
            <p:ph type="subTitle" idx="1"/>
          </p:nvPr>
        </p:nvSpPr>
        <p:spPr>
          <a:xfrm>
            <a:off x="52040" y="1334695"/>
            <a:ext cx="4341541" cy="242353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hybrid model with weighted attention represents an advanced implementation to address the challenge of forecasting financial time series, combining the approaches of Bi-LSTM and Simplified Transformer with Multi-headed attention. </a:t>
            </a:r>
          </a:p>
          <a:p>
            <a:pPr marL="0" lvl="0" indent="0" algn="l" rtl="0">
              <a:spcBef>
                <a:spcPts val="0"/>
              </a:spcBef>
              <a:spcAft>
                <a:spcPts val="0"/>
              </a:spcAft>
              <a:buNone/>
            </a:pPr>
            <a:r>
              <a:rPr lang="en-US" dirty="0"/>
              <a:t>First, the inputs are defined and passed to two distinct branches of the model:</a:t>
            </a:r>
          </a:p>
          <a:p>
            <a:pPr marL="0" lvl="0" indent="0" algn="l" rtl="0">
              <a:spcBef>
                <a:spcPts val="0"/>
              </a:spcBef>
              <a:spcAft>
                <a:spcPts val="0"/>
              </a:spcAft>
              <a:buNone/>
            </a:pPr>
            <a:r>
              <a:rPr lang="en-US" dirty="0"/>
              <a:t>- The first branch involves the Bi-LSTM model with Multi-attention.</a:t>
            </a:r>
          </a:p>
          <a:p>
            <a:pPr marL="0" lvl="0" indent="0" algn="l" rtl="0">
              <a:spcBef>
                <a:spcPts val="0"/>
              </a:spcBef>
              <a:spcAft>
                <a:spcPts val="0"/>
              </a:spcAft>
              <a:buNone/>
            </a:pPr>
            <a:r>
              <a:rPr lang="en-US" dirty="0"/>
              <a:t>- The second branch involves the Simplified Transformer, which also uses the multi-headed attention architecture described above.</a:t>
            </a:r>
            <a:endParaRPr lang="it-IT" dirty="0"/>
          </a:p>
        </p:txBody>
      </p:sp>
      <p:sp>
        <p:nvSpPr>
          <p:cNvPr id="1957" name="Google Shape;1957;p44"/>
          <p:cNvSpPr txBox="1">
            <a:spLocks noGrp="1"/>
          </p:cNvSpPr>
          <p:nvPr>
            <p:ph type="subTitle" idx="2"/>
          </p:nvPr>
        </p:nvSpPr>
        <p:spPr>
          <a:xfrm>
            <a:off x="4296937" y="1334695"/>
            <a:ext cx="4847064" cy="311835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After obtaining the outputs from the two branches, we proceed to calculate the attention weights to weight the outputs of the 2 branches. </a:t>
            </a:r>
          </a:p>
          <a:p>
            <a:pPr marL="0" lvl="0" indent="0" algn="l" rtl="0">
              <a:spcBef>
                <a:spcPts val="0"/>
              </a:spcBef>
              <a:spcAft>
                <a:spcPts val="0"/>
              </a:spcAft>
              <a:buNone/>
            </a:pPr>
            <a:r>
              <a:rPr lang="en-US" dirty="0"/>
              <a:t>Then the first branch is multiplied by the attention weights obtained, while the second branch is multiplied by the opposite of the attention weights. This allows the model to assign more importance to one of the two branches based on its relevance and accuracy for a given time sequence.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Subsequently, the weighted outputs of the two branches are combined together through the sum operation. </a:t>
            </a:r>
          </a:p>
          <a:p>
            <a:pPr marL="0" lvl="0" indent="0" algn="l" rtl="0">
              <a:spcBef>
                <a:spcPts val="0"/>
              </a:spcBef>
              <a:spcAft>
                <a:spcPts val="0"/>
              </a:spcAft>
              <a:buNone/>
            </a:pPr>
            <a:r>
              <a:rPr lang="en-US" dirty="0"/>
              <a:t>To further improve the model's ability to capture complex relationships in the data, several dense layers with various units but all with the same </a:t>
            </a:r>
            <a:r>
              <a:rPr lang="en-US" dirty="0" err="1"/>
              <a:t>ReLU</a:t>
            </a:r>
            <a:r>
              <a:rPr lang="en-US" dirty="0"/>
              <a:t> activation function are added. These additional layers help the model to perform further processing and adaptation of the combined outputs.</a:t>
            </a:r>
            <a:endParaRPr lang="it-IT" dirty="0"/>
          </a:p>
        </p:txBody>
      </p:sp>
      <p:cxnSp>
        <p:nvCxnSpPr>
          <p:cNvPr id="5" name="Google Shape;2226;p52">
            <a:extLst>
              <a:ext uri="{FF2B5EF4-FFF2-40B4-BE49-F238E27FC236}">
                <a16:creationId xmlns:a16="http://schemas.microsoft.com/office/drawing/2014/main" id="{9E836D21-11F5-8AC6-3652-4DF7BC71EEF0}"/>
              </a:ext>
            </a:extLst>
          </p:cNvPr>
          <p:cNvCxnSpPr>
            <a:cxnSpLocks/>
          </p:cNvCxnSpPr>
          <p:nvPr/>
        </p:nvCxnSpPr>
        <p:spPr>
          <a:xfrm>
            <a:off x="1003610" y="1176052"/>
            <a:ext cx="7404410" cy="0"/>
          </a:xfrm>
          <a:prstGeom prst="straightConnector1">
            <a:avLst/>
          </a:prstGeom>
          <a:noFill/>
          <a:ln w="28575" cap="flat" cmpd="sng">
            <a:solidFill>
              <a:schemeClr val="dk1"/>
            </a:solidFill>
            <a:prstDash val="solid"/>
            <a:round/>
            <a:headEnd type="none" w="med" len="med"/>
            <a:tailEnd type="none" w="med" len="med"/>
          </a:ln>
        </p:spPr>
      </p:cxnSp>
    </p:spTree>
    <p:extLst>
      <p:ext uri="{BB962C8B-B14F-4D97-AF65-F5344CB8AC3E}">
        <p14:creationId xmlns:p14="http://schemas.microsoft.com/office/powerpoint/2010/main" val="9021574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954"/>
        <p:cNvGrpSpPr/>
        <p:nvPr/>
      </p:nvGrpSpPr>
      <p:grpSpPr>
        <a:xfrm>
          <a:off x="0" y="0"/>
          <a:ext cx="0" cy="0"/>
          <a:chOff x="0" y="0"/>
          <a:chExt cx="0" cy="0"/>
        </a:xfrm>
      </p:grpSpPr>
      <p:sp>
        <p:nvSpPr>
          <p:cNvPr id="1955" name="Google Shape;1955;p44"/>
          <p:cNvSpPr txBox="1">
            <a:spLocks noGrp="1"/>
          </p:cNvSpPr>
          <p:nvPr>
            <p:ph type="title"/>
          </p:nvPr>
        </p:nvSpPr>
        <p:spPr>
          <a:xfrm>
            <a:off x="267629" y="247554"/>
            <a:ext cx="8876371" cy="708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800" dirty="0"/>
              <a:t>HYBRID MODEL: with WEIGHTED ATTENTION</a:t>
            </a:r>
            <a:endParaRPr sz="2800" dirty="0"/>
          </a:p>
        </p:txBody>
      </p:sp>
      <p:cxnSp>
        <p:nvCxnSpPr>
          <p:cNvPr id="5" name="Google Shape;2226;p52">
            <a:extLst>
              <a:ext uri="{FF2B5EF4-FFF2-40B4-BE49-F238E27FC236}">
                <a16:creationId xmlns:a16="http://schemas.microsoft.com/office/drawing/2014/main" id="{9E836D21-11F5-8AC6-3652-4DF7BC71EEF0}"/>
              </a:ext>
            </a:extLst>
          </p:cNvPr>
          <p:cNvCxnSpPr>
            <a:cxnSpLocks/>
          </p:cNvCxnSpPr>
          <p:nvPr/>
        </p:nvCxnSpPr>
        <p:spPr>
          <a:xfrm>
            <a:off x="1040780" y="819213"/>
            <a:ext cx="7352371" cy="0"/>
          </a:xfrm>
          <a:prstGeom prst="straightConnector1">
            <a:avLst/>
          </a:prstGeom>
          <a:noFill/>
          <a:ln w="28575" cap="flat" cmpd="sng">
            <a:solidFill>
              <a:schemeClr val="dk1"/>
            </a:solidFill>
            <a:prstDash val="solid"/>
            <a:round/>
            <a:headEnd type="none" w="med" len="med"/>
            <a:tailEnd type="none" w="med" len="med"/>
          </a:ln>
        </p:spPr>
      </p:cxnSp>
      <p:pic>
        <p:nvPicPr>
          <p:cNvPr id="8" name="Immagine 7" descr="Immagine che contiene testo, schermata, diagramma, Carattere">
            <a:extLst>
              <a:ext uri="{FF2B5EF4-FFF2-40B4-BE49-F238E27FC236}">
                <a16:creationId xmlns:a16="http://schemas.microsoft.com/office/drawing/2014/main" id="{0BAC1039-45CF-3BD3-BF07-375B2BBE5165}"/>
              </a:ext>
            </a:extLst>
          </p:cNvPr>
          <p:cNvPicPr>
            <a:picLocks noChangeAspect="1"/>
          </p:cNvPicPr>
          <p:nvPr/>
        </p:nvPicPr>
        <p:blipFill>
          <a:blip r:embed="rId3"/>
          <a:stretch>
            <a:fillRect/>
          </a:stretch>
        </p:blipFill>
        <p:spPr>
          <a:xfrm>
            <a:off x="1676552" y="892099"/>
            <a:ext cx="6100955" cy="4191928"/>
          </a:xfrm>
          <a:prstGeom prst="rect">
            <a:avLst/>
          </a:prstGeom>
        </p:spPr>
      </p:pic>
    </p:spTree>
    <p:extLst>
      <p:ext uri="{BB962C8B-B14F-4D97-AF65-F5344CB8AC3E}">
        <p14:creationId xmlns:p14="http://schemas.microsoft.com/office/powerpoint/2010/main" val="34675077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737"/>
        <p:cNvGrpSpPr/>
        <p:nvPr/>
      </p:nvGrpSpPr>
      <p:grpSpPr>
        <a:xfrm>
          <a:off x="0" y="0"/>
          <a:ext cx="0" cy="0"/>
          <a:chOff x="0" y="0"/>
          <a:chExt cx="0" cy="0"/>
        </a:xfrm>
      </p:grpSpPr>
      <p:sp>
        <p:nvSpPr>
          <p:cNvPr id="1738" name="Google Shape;1738;p40"/>
          <p:cNvSpPr txBox="1">
            <a:spLocks noGrp="1"/>
          </p:cNvSpPr>
          <p:nvPr>
            <p:ph type="title"/>
          </p:nvPr>
        </p:nvSpPr>
        <p:spPr>
          <a:xfrm>
            <a:off x="713225" y="520925"/>
            <a:ext cx="7717500" cy="708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UTILS</a:t>
            </a:r>
            <a:endParaRPr dirty="0"/>
          </a:p>
        </p:txBody>
      </p:sp>
      <p:sp>
        <p:nvSpPr>
          <p:cNvPr id="1739" name="Google Shape;1739;p40"/>
          <p:cNvSpPr txBox="1">
            <a:spLocks noGrp="1"/>
          </p:cNvSpPr>
          <p:nvPr>
            <p:ph type="subTitle" idx="1"/>
          </p:nvPr>
        </p:nvSpPr>
        <p:spPr>
          <a:xfrm>
            <a:off x="1746574" y="1668325"/>
            <a:ext cx="3617906" cy="78508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dirty="0"/>
              <a:t>GOOGLE COLAB</a:t>
            </a:r>
            <a:endParaRPr dirty="0"/>
          </a:p>
        </p:txBody>
      </p:sp>
      <p:sp>
        <p:nvSpPr>
          <p:cNvPr id="1741" name="Google Shape;1741;p40"/>
          <p:cNvSpPr txBox="1">
            <a:spLocks noGrp="1"/>
          </p:cNvSpPr>
          <p:nvPr>
            <p:ph type="subTitle" idx="3"/>
          </p:nvPr>
        </p:nvSpPr>
        <p:spPr>
          <a:xfrm>
            <a:off x="1746575" y="3224098"/>
            <a:ext cx="2469300" cy="785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TENSORFLOW</a:t>
            </a:r>
            <a:endParaRPr dirty="0"/>
          </a:p>
        </p:txBody>
      </p:sp>
      <p:sp>
        <p:nvSpPr>
          <p:cNvPr id="1743" name="Google Shape;1743;p40"/>
          <p:cNvSpPr txBox="1">
            <a:spLocks noGrp="1"/>
          </p:cNvSpPr>
          <p:nvPr>
            <p:ph type="subTitle" idx="5"/>
          </p:nvPr>
        </p:nvSpPr>
        <p:spPr>
          <a:xfrm>
            <a:off x="5808625" y="1668324"/>
            <a:ext cx="2560200" cy="785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dirty="0"/>
              <a:t>PYTHON</a:t>
            </a:r>
            <a:endParaRPr dirty="0"/>
          </a:p>
        </p:txBody>
      </p:sp>
      <p:sp>
        <p:nvSpPr>
          <p:cNvPr id="1745" name="Google Shape;1745;p40"/>
          <p:cNvSpPr txBox="1">
            <a:spLocks noGrp="1"/>
          </p:cNvSpPr>
          <p:nvPr>
            <p:ph type="subTitle" idx="7"/>
          </p:nvPr>
        </p:nvSpPr>
        <p:spPr>
          <a:xfrm>
            <a:off x="5808624" y="3224098"/>
            <a:ext cx="3335375" cy="78508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dirty="0"/>
              <a:t>KERAS</a:t>
            </a:r>
            <a:endParaRPr dirty="0"/>
          </a:p>
        </p:txBody>
      </p:sp>
      <p:cxnSp>
        <p:nvCxnSpPr>
          <p:cNvPr id="1747" name="Google Shape;1747;p40"/>
          <p:cNvCxnSpPr/>
          <p:nvPr/>
        </p:nvCxnSpPr>
        <p:spPr>
          <a:xfrm>
            <a:off x="847050" y="2259704"/>
            <a:ext cx="818100" cy="0"/>
          </a:xfrm>
          <a:prstGeom prst="straightConnector1">
            <a:avLst/>
          </a:prstGeom>
          <a:noFill/>
          <a:ln w="28575" cap="flat" cmpd="sng">
            <a:solidFill>
              <a:schemeClr val="dk1"/>
            </a:solidFill>
            <a:prstDash val="solid"/>
            <a:round/>
            <a:headEnd type="none" w="med" len="med"/>
            <a:tailEnd type="none" w="med" len="med"/>
          </a:ln>
        </p:spPr>
      </p:cxnSp>
      <p:cxnSp>
        <p:nvCxnSpPr>
          <p:cNvPr id="1748" name="Google Shape;1748;p40"/>
          <p:cNvCxnSpPr/>
          <p:nvPr/>
        </p:nvCxnSpPr>
        <p:spPr>
          <a:xfrm>
            <a:off x="886467" y="3954676"/>
            <a:ext cx="818100" cy="0"/>
          </a:xfrm>
          <a:prstGeom prst="straightConnector1">
            <a:avLst/>
          </a:prstGeom>
          <a:noFill/>
          <a:ln w="28575" cap="flat" cmpd="sng">
            <a:solidFill>
              <a:schemeClr val="dk1"/>
            </a:solidFill>
            <a:prstDash val="solid"/>
            <a:round/>
            <a:headEnd type="none" w="med" len="med"/>
            <a:tailEnd type="none" w="med" len="med"/>
          </a:ln>
        </p:spPr>
      </p:cxnSp>
      <p:cxnSp>
        <p:nvCxnSpPr>
          <p:cNvPr id="1749" name="Google Shape;1749;p40"/>
          <p:cNvCxnSpPr/>
          <p:nvPr/>
        </p:nvCxnSpPr>
        <p:spPr>
          <a:xfrm>
            <a:off x="4909100" y="2309249"/>
            <a:ext cx="818100" cy="0"/>
          </a:xfrm>
          <a:prstGeom prst="straightConnector1">
            <a:avLst/>
          </a:prstGeom>
          <a:noFill/>
          <a:ln w="28575" cap="flat" cmpd="sng">
            <a:solidFill>
              <a:schemeClr val="dk1"/>
            </a:solidFill>
            <a:prstDash val="solid"/>
            <a:round/>
            <a:headEnd type="none" w="med" len="med"/>
            <a:tailEnd type="none" w="med" len="med"/>
          </a:ln>
        </p:spPr>
      </p:cxnSp>
      <p:cxnSp>
        <p:nvCxnSpPr>
          <p:cNvPr id="1750" name="Google Shape;1750;p40"/>
          <p:cNvCxnSpPr/>
          <p:nvPr/>
        </p:nvCxnSpPr>
        <p:spPr>
          <a:xfrm>
            <a:off x="4909100" y="3875389"/>
            <a:ext cx="818100" cy="0"/>
          </a:xfrm>
          <a:prstGeom prst="straightConnector1">
            <a:avLst/>
          </a:prstGeom>
          <a:noFill/>
          <a:ln w="28575" cap="flat" cmpd="sng">
            <a:solidFill>
              <a:schemeClr val="dk1"/>
            </a:solidFill>
            <a:prstDash val="solid"/>
            <a:round/>
            <a:headEnd type="none" w="med" len="med"/>
            <a:tailEnd type="none" w="med" len="med"/>
          </a:ln>
        </p:spPr>
      </p:cxnSp>
      <p:cxnSp>
        <p:nvCxnSpPr>
          <p:cNvPr id="2" name="Google Shape;2226;p52">
            <a:extLst>
              <a:ext uri="{FF2B5EF4-FFF2-40B4-BE49-F238E27FC236}">
                <a16:creationId xmlns:a16="http://schemas.microsoft.com/office/drawing/2014/main" id="{7B90083A-2E8F-2C7A-6E1B-D15FF92A473E}"/>
              </a:ext>
            </a:extLst>
          </p:cNvPr>
          <p:cNvCxnSpPr>
            <a:cxnSpLocks/>
          </p:cNvCxnSpPr>
          <p:nvPr/>
        </p:nvCxnSpPr>
        <p:spPr>
          <a:xfrm>
            <a:off x="4030980" y="1138510"/>
            <a:ext cx="1043940" cy="0"/>
          </a:xfrm>
          <a:prstGeom prst="straightConnector1">
            <a:avLst/>
          </a:prstGeom>
          <a:noFill/>
          <a:ln w="28575" cap="flat" cmpd="sng">
            <a:solidFill>
              <a:schemeClr val="dk1"/>
            </a:solidFill>
            <a:prstDash val="solid"/>
            <a:round/>
            <a:headEnd type="none" w="med" len="med"/>
            <a:tailEnd type="none" w="med" len="med"/>
          </a:ln>
        </p:spPr>
      </p:cxnSp>
      <p:sp>
        <p:nvSpPr>
          <p:cNvPr id="5" name="AutoShape 2">
            <a:extLst>
              <a:ext uri="{FF2B5EF4-FFF2-40B4-BE49-F238E27FC236}">
                <a16:creationId xmlns:a16="http://schemas.microsoft.com/office/drawing/2014/main" id="{17658D4B-E7B4-7142-05A8-0FC12F5C1070}"/>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t-IT"/>
          </a:p>
        </p:txBody>
      </p:sp>
      <p:pic>
        <p:nvPicPr>
          <p:cNvPr id="3076" name="Picture 4">
            <a:extLst>
              <a:ext uri="{FF2B5EF4-FFF2-40B4-BE49-F238E27FC236}">
                <a16:creationId xmlns:a16="http://schemas.microsoft.com/office/drawing/2014/main" id="{72891AB3-12B6-6994-341D-385CEA1060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6077" y="1397586"/>
            <a:ext cx="1480045" cy="911663"/>
          </a:xfrm>
          <a:prstGeom prst="rect">
            <a:avLst/>
          </a:prstGeom>
          <a:noFill/>
          <a:extLst>
            <a:ext uri="{909E8E84-426E-40DD-AFC4-6F175D3DCCD1}">
              <a14:hiddenFill xmlns:a14="http://schemas.microsoft.com/office/drawing/2010/main">
                <a:solidFill>
                  <a:srgbClr val="FFFFFF"/>
                </a:solidFill>
              </a14:hiddenFill>
            </a:ext>
          </a:extLst>
        </p:spPr>
      </p:pic>
      <p:pic>
        <p:nvPicPr>
          <p:cNvPr id="6" name="Immagine 5">
            <a:extLst>
              <a:ext uri="{FF2B5EF4-FFF2-40B4-BE49-F238E27FC236}">
                <a16:creationId xmlns:a16="http://schemas.microsoft.com/office/drawing/2014/main" id="{234EA710-2323-2724-AC78-82BEAA078B8F}"/>
              </a:ext>
            </a:extLst>
          </p:cNvPr>
          <p:cNvPicPr>
            <a:picLocks noChangeAspect="1"/>
          </p:cNvPicPr>
          <p:nvPr/>
        </p:nvPicPr>
        <p:blipFill>
          <a:blip r:embed="rId4"/>
          <a:stretch>
            <a:fillRect/>
          </a:stretch>
        </p:blipFill>
        <p:spPr>
          <a:xfrm>
            <a:off x="4942180" y="1477447"/>
            <a:ext cx="751940" cy="751940"/>
          </a:xfrm>
          <a:prstGeom prst="rect">
            <a:avLst/>
          </a:prstGeom>
        </p:spPr>
      </p:pic>
      <p:pic>
        <p:nvPicPr>
          <p:cNvPr id="3080" name="Picture 8">
            <a:extLst>
              <a:ext uri="{FF2B5EF4-FFF2-40B4-BE49-F238E27FC236}">
                <a16:creationId xmlns:a16="http://schemas.microsoft.com/office/drawing/2014/main" id="{16FADB83-7D4E-6EA5-4D16-A133710F90C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6467" y="2919043"/>
            <a:ext cx="860107" cy="920653"/>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a:extLst>
              <a:ext uri="{FF2B5EF4-FFF2-40B4-BE49-F238E27FC236}">
                <a16:creationId xmlns:a16="http://schemas.microsoft.com/office/drawing/2014/main" id="{7B708115-7137-EDC5-D878-2FF5816983C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83500" y="2571750"/>
            <a:ext cx="2469299" cy="16076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89578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223"/>
        <p:cNvGrpSpPr/>
        <p:nvPr/>
      </p:nvGrpSpPr>
      <p:grpSpPr>
        <a:xfrm>
          <a:off x="0" y="0"/>
          <a:ext cx="0" cy="0"/>
          <a:chOff x="0" y="0"/>
          <a:chExt cx="0" cy="0"/>
        </a:xfrm>
      </p:grpSpPr>
      <p:sp>
        <p:nvSpPr>
          <p:cNvPr id="2224" name="Google Shape;2224;p52"/>
          <p:cNvSpPr txBox="1">
            <a:spLocks noGrp="1"/>
          </p:cNvSpPr>
          <p:nvPr>
            <p:ph type="title"/>
          </p:nvPr>
        </p:nvSpPr>
        <p:spPr>
          <a:xfrm>
            <a:off x="4975884" y="2056225"/>
            <a:ext cx="3916655" cy="1569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lt2"/>
                </a:solidFill>
              </a:rPr>
              <a:t>METRICS &amp; RESULTS</a:t>
            </a:r>
            <a:endParaRPr dirty="0">
              <a:solidFill>
                <a:schemeClr val="lt2"/>
              </a:solidFill>
            </a:endParaRPr>
          </a:p>
        </p:txBody>
      </p:sp>
      <p:sp>
        <p:nvSpPr>
          <p:cNvPr id="2225" name="Google Shape;2225;p52"/>
          <p:cNvSpPr txBox="1">
            <a:spLocks noGrp="1"/>
          </p:cNvSpPr>
          <p:nvPr>
            <p:ph type="title" idx="2"/>
          </p:nvPr>
        </p:nvSpPr>
        <p:spPr>
          <a:xfrm>
            <a:off x="7354675" y="1055725"/>
            <a:ext cx="1076100" cy="1000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04</a:t>
            </a:r>
            <a:endParaRPr dirty="0"/>
          </a:p>
        </p:txBody>
      </p:sp>
      <p:cxnSp>
        <p:nvCxnSpPr>
          <p:cNvPr id="2226" name="Google Shape;2226;p52"/>
          <p:cNvCxnSpPr/>
          <p:nvPr/>
        </p:nvCxnSpPr>
        <p:spPr>
          <a:xfrm>
            <a:off x="7576150" y="2068150"/>
            <a:ext cx="729300" cy="0"/>
          </a:xfrm>
          <a:prstGeom prst="straightConnector1">
            <a:avLst/>
          </a:prstGeom>
          <a:noFill/>
          <a:ln w="28575" cap="flat" cmpd="sng">
            <a:solidFill>
              <a:schemeClr val="dk1"/>
            </a:solidFill>
            <a:prstDash val="solid"/>
            <a:round/>
            <a:headEnd type="none" w="med" len="med"/>
            <a:tailEnd type="none" w="med" len="med"/>
          </a:ln>
        </p:spPr>
      </p:cxnSp>
      <p:pic>
        <p:nvPicPr>
          <p:cNvPr id="3" name="Immagine 2">
            <a:extLst>
              <a:ext uri="{FF2B5EF4-FFF2-40B4-BE49-F238E27FC236}">
                <a16:creationId xmlns:a16="http://schemas.microsoft.com/office/drawing/2014/main" id="{2091C47C-2248-941F-3864-5DD589AC1E5C}"/>
              </a:ext>
            </a:extLst>
          </p:cNvPr>
          <p:cNvPicPr>
            <a:picLocks noChangeAspect="1"/>
          </p:cNvPicPr>
          <p:nvPr/>
        </p:nvPicPr>
        <p:blipFill>
          <a:blip r:embed="rId3"/>
          <a:stretch>
            <a:fillRect/>
          </a:stretch>
        </p:blipFill>
        <p:spPr>
          <a:xfrm>
            <a:off x="2575560" y="2092975"/>
            <a:ext cx="2533650" cy="2533650"/>
          </a:xfrm>
          <a:prstGeom prst="rect">
            <a:avLst/>
          </a:prstGeom>
        </p:spPr>
      </p:pic>
      <p:pic>
        <p:nvPicPr>
          <p:cNvPr id="5" name="Immagine 4">
            <a:extLst>
              <a:ext uri="{FF2B5EF4-FFF2-40B4-BE49-F238E27FC236}">
                <a16:creationId xmlns:a16="http://schemas.microsoft.com/office/drawing/2014/main" id="{D0A97886-BA74-6D4F-FD66-72A73578DB0B}"/>
              </a:ext>
            </a:extLst>
          </p:cNvPr>
          <p:cNvPicPr>
            <a:picLocks noChangeAspect="1"/>
          </p:cNvPicPr>
          <p:nvPr/>
        </p:nvPicPr>
        <p:blipFill>
          <a:blip r:embed="rId4"/>
          <a:stretch>
            <a:fillRect/>
          </a:stretch>
        </p:blipFill>
        <p:spPr>
          <a:xfrm>
            <a:off x="251461" y="787675"/>
            <a:ext cx="2838450" cy="2838450"/>
          </a:xfrm>
          <a:prstGeom prst="rect">
            <a:avLst/>
          </a:prstGeom>
        </p:spPr>
      </p:pic>
    </p:spTree>
    <p:extLst>
      <p:ext uri="{BB962C8B-B14F-4D97-AF65-F5344CB8AC3E}">
        <p14:creationId xmlns:p14="http://schemas.microsoft.com/office/powerpoint/2010/main" val="4574755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153"/>
        <p:cNvGrpSpPr/>
        <p:nvPr/>
      </p:nvGrpSpPr>
      <p:grpSpPr>
        <a:xfrm>
          <a:off x="0" y="0"/>
          <a:ext cx="0" cy="0"/>
          <a:chOff x="0" y="0"/>
          <a:chExt cx="0" cy="0"/>
        </a:xfrm>
      </p:grpSpPr>
      <p:sp>
        <p:nvSpPr>
          <p:cNvPr id="2154" name="Google Shape;2154;p51"/>
          <p:cNvSpPr txBox="1">
            <a:spLocks noGrp="1"/>
          </p:cNvSpPr>
          <p:nvPr>
            <p:ph type="title"/>
          </p:nvPr>
        </p:nvSpPr>
        <p:spPr>
          <a:xfrm>
            <a:off x="713225" y="520925"/>
            <a:ext cx="7717500" cy="708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t-IT" dirty="0"/>
              <a:t>METRICS</a:t>
            </a:r>
            <a:endParaRPr dirty="0"/>
          </a:p>
        </p:txBody>
      </p:sp>
      <p:sp>
        <p:nvSpPr>
          <p:cNvPr id="2155" name="Google Shape;2155;p51"/>
          <p:cNvSpPr txBox="1">
            <a:spLocks noGrp="1"/>
          </p:cNvSpPr>
          <p:nvPr>
            <p:ph type="subTitle" idx="1"/>
          </p:nvPr>
        </p:nvSpPr>
        <p:spPr>
          <a:xfrm>
            <a:off x="1672609" y="1678269"/>
            <a:ext cx="3157630" cy="70797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is a measure of the discrepancy between model predictions and actual values</a:t>
            </a:r>
          </a:p>
        </p:txBody>
      </p:sp>
      <p:sp>
        <p:nvSpPr>
          <p:cNvPr id="2156" name="Google Shape;2156;p51"/>
          <p:cNvSpPr txBox="1">
            <a:spLocks noGrp="1"/>
          </p:cNvSpPr>
          <p:nvPr>
            <p:ph type="subTitle" idx="2"/>
          </p:nvPr>
        </p:nvSpPr>
        <p:spPr>
          <a:xfrm>
            <a:off x="1663725" y="1254975"/>
            <a:ext cx="3870350" cy="554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LOSS: MSE</a:t>
            </a:r>
            <a:endParaRPr dirty="0"/>
          </a:p>
        </p:txBody>
      </p:sp>
      <p:sp>
        <p:nvSpPr>
          <p:cNvPr id="2157" name="Google Shape;2157;p51"/>
          <p:cNvSpPr txBox="1">
            <a:spLocks noGrp="1"/>
          </p:cNvSpPr>
          <p:nvPr>
            <p:ph type="subTitle" idx="3"/>
          </p:nvPr>
        </p:nvSpPr>
        <p:spPr>
          <a:xfrm>
            <a:off x="1663724" y="3992974"/>
            <a:ext cx="3396443" cy="62956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are graphs showing how training and validation metrics vary as the number of training epochs increases.</a:t>
            </a:r>
            <a:endParaRPr lang="it-IT" dirty="0"/>
          </a:p>
        </p:txBody>
      </p:sp>
      <p:sp>
        <p:nvSpPr>
          <p:cNvPr id="2158" name="Google Shape;2158;p51"/>
          <p:cNvSpPr txBox="1">
            <a:spLocks noGrp="1"/>
          </p:cNvSpPr>
          <p:nvPr>
            <p:ph type="subTitle" idx="4"/>
          </p:nvPr>
        </p:nvSpPr>
        <p:spPr>
          <a:xfrm>
            <a:off x="1663725" y="3544475"/>
            <a:ext cx="2981162" cy="58015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LEARNING CURVES</a:t>
            </a:r>
            <a:endParaRPr dirty="0"/>
          </a:p>
        </p:txBody>
      </p:sp>
      <p:sp>
        <p:nvSpPr>
          <p:cNvPr id="2159" name="Google Shape;2159;p51"/>
          <p:cNvSpPr txBox="1">
            <a:spLocks noGrp="1"/>
          </p:cNvSpPr>
          <p:nvPr>
            <p:ph type="subTitle" idx="5"/>
          </p:nvPr>
        </p:nvSpPr>
        <p:spPr>
          <a:xfrm>
            <a:off x="1663724" y="2848225"/>
            <a:ext cx="3157629" cy="61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It is the square root of the mean of the squares of the differences between the predictions and the actual values in the test data.</a:t>
            </a:r>
            <a:endParaRPr lang="it-IT" dirty="0"/>
          </a:p>
        </p:txBody>
      </p:sp>
      <p:sp>
        <p:nvSpPr>
          <p:cNvPr id="2160" name="Google Shape;2160;p51"/>
          <p:cNvSpPr txBox="1">
            <a:spLocks noGrp="1"/>
          </p:cNvSpPr>
          <p:nvPr>
            <p:ph type="subTitle" idx="6"/>
          </p:nvPr>
        </p:nvSpPr>
        <p:spPr>
          <a:xfrm>
            <a:off x="1663724" y="2399725"/>
            <a:ext cx="2981163" cy="554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it-IT" dirty="0"/>
              <a:t>RMSE</a:t>
            </a:r>
            <a:endParaRPr dirty="0"/>
          </a:p>
        </p:txBody>
      </p:sp>
      <p:sp>
        <p:nvSpPr>
          <p:cNvPr id="2161" name="Google Shape;2161;p51"/>
          <p:cNvSpPr txBox="1">
            <a:spLocks noGrp="1"/>
          </p:cNvSpPr>
          <p:nvPr>
            <p:ph type="subTitle" idx="7"/>
          </p:nvPr>
        </p:nvSpPr>
        <p:spPr>
          <a:xfrm>
            <a:off x="5826551" y="1644841"/>
            <a:ext cx="3063367" cy="61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measures the mean absolute error between model predictions and actual values in the test data.</a:t>
            </a:r>
            <a:endParaRPr lang="it-IT" dirty="0"/>
          </a:p>
        </p:txBody>
      </p:sp>
      <p:sp>
        <p:nvSpPr>
          <p:cNvPr id="2162" name="Google Shape;2162;p51"/>
          <p:cNvSpPr txBox="1">
            <a:spLocks noGrp="1"/>
          </p:cNvSpPr>
          <p:nvPr>
            <p:ph type="subTitle" idx="8"/>
          </p:nvPr>
        </p:nvSpPr>
        <p:spPr>
          <a:xfrm>
            <a:off x="5836925" y="1254975"/>
            <a:ext cx="2536200" cy="554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MAE</a:t>
            </a:r>
            <a:endParaRPr dirty="0"/>
          </a:p>
        </p:txBody>
      </p:sp>
      <p:sp>
        <p:nvSpPr>
          <p:cNvPr id="2163" name="Google Shape;2163;p51"/>
          <p:cNvSpPr txBox="1">
            <a:spLocks noGrp="1"/>
          </p:cNvSpPr>
          <p:nvPr>
            <p:ph type="subTitle" idx="9"/>
          </p:nvPr>
        </p:nvSpPr>
        <p:spPr>
          <a:xfrm>
            <a:off x="5836924" y="3979014"/>
            <a:ext cx="3307075" cy="62956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Graphs and financial datasets showing us the difference between predicted and actual data.</a:t>
            </a:r>
          </a:p>
        </p:txBody>
      </p:sp>
      <p:sp>
        <p:nvSpPr>
          <p:cNvPr id="2164" name="Google Shape;2164;p51"/>
          <p:cNvSpPr txBox="1">
            <a:spLocks noGrp="1"/>
          </p:cNvSpPr>
          <p:nvPr>
            <p:ph type="subTitle" idx="13"/>
          </p:nvPr>
        </p:nvSpPr>
        <p:spPr>
          <a:xfrm>
            <a:off x="5836925" y="3544475"/>
            <a:ext cx="2861026" cy="554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it-IT" dirty="0"/>
              <a:t>GRAPHS &amp; TABLES</a:t>
            </a:r>
            <a:endParaRPr dirty="0"/>
          </a:p>
        </p:txBody>
      </p:sp>
      <p:sp>
        <p:nvSpPr>
          <p:cNvPr id="2165" name="Google Shape;2165;p51"/>
          <p:cNvSpPr txBox="1">
            <a:spLocks noGrp="1"/>
          </p:cNvSpPr>
          <p:nvPr>
            <p:ph type="subTitle" idx="14"/>
          </p:nvPr>
        </p:nvSpPr>
        <p:spPr>
          <a:xfrm>
            <a:off x="5836924" y="2848225"/>
            <a:ext cx="3157629" cy="61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measures how well the model fits the data compared to a model based on the mean.</a:t>
            </a:r>
            <a:endParaRPr lang="it-IT" dirty="0"/>
          </a:p>
        </p:txBody>
      </p:sp>
      <p:sp>
        <p:nvSpPr>
          <p:cNvPr id="2166" name="Google Shape;2166;p51"/>
          <p:cNvSpPr txBox="1">
            <a:spLocks noGrp="1"/>
          </p:cNvSpPr>
          <p:nvPr>
            <p:ph type="subTitle" idx="15"/>
          </p:nvPr>
        </p:nvSpPr>
        <p:spPr>
          <a:xfrm>
            <a:off x="5836925" y="2399725"/>
            <a:ext cx="2536200" cy="554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R-SQUARED</a:t>
            </a:r>
            <a:endParaRPr dirty="0"/>
          </a:p>
        </p:txBody>
      </p:sp>
      <p:cxnSp>
        <p:nvCxnSpPr>
          <p:cNvPr id="2167" name="Google Shape;2167;p51"/>
          <p:cNvCxnSpPr/>
          <p:nvPr/>
        </p:nvCxnSpPr>
        <p:spPr>
          <a:xfrm>
            <a:off x="887250" y="2180563"/>
            <a:ext cx="699600" cy="0"/>
          </a:xfrm>
          <a:prstGeom prst="straightConnector1">
            <a:avLst/>
          </a:prstGeom>
          <a:noFill/>
          <a:ln w="28575" cap="flat" cmpd="sng">
            <a:solidFill>
              <a:schemeClr val="dk1"/>
            </a:solidFill>
            <a:prstDash val="solid"/>
            <a:round/>
            <a:headEnd type="none" w="med" len="med"/>
            <a:tailEnd type="none" w="med" len="med"/>
          </a:ln>
        </p:spPr>
      </p:cxnSp>
      <p:cxnSp>
        <p:nvCxnSpPr>
          <p:cNvPr id="2168" name="Google Shape;2168;p51"/>
          <p:cNvCxnSpPr/>
          <p:nvPr/>
        </p:nvCxnSpPr>
        <p:spPr>
          <a:xfrm>
            <a:off x="5060450" y="2180563"/>
            <a:ext cx="699600" cy="0"/>
          </a:xfrm>
          <a:prstGeom prst="straightConnector1">
            <a:avLst/>
          </a:prstGeom>
          <a:noFill/>
          <a:ln w="28575" cap="flat" cmpd="sng">
            <a:solidFill>
              <a:schemeClr val="dk1"/>
            </a:solidFill>
            <a:prstDash val="solid"/>
            <a:round/>
            <a:headEnd type="none" w="med" len="med"/>
            <a:tailEnd type="none" w="med" len="med"/>
          </a:ln>
        </p:spPr>
      </p:cxnSp>
      <p:cxnSp>
        <p:nvCxnSpPr>
          <p:cNvPr id="2169" name="Google Shape;2169;p51"/>
          <p:cNvCxnSpPr/>
          <p:nvPr/>
        </p:nvCxnSpPr>
        <p:spPr>
          <a:xfrm>
            <a:off x="887250" y="4465788"/>
            <a:ext cx="699600" cy="0"/>
          </a:xfrm>
          <a:prstGeom prst="straightConnector1">
            <a:avLst/>
          </a:prstGeom>
          <a:noFill/>
          <a:ln w="28575" cap="flat" cmpd="sng">
            <a:solidFill>
              <a:schemeClr val="dk1"/>
            </a:solidFill>
            <a:prstDash val="solid"/>
            <a:round/>
            <a:headEnd type="none" w="med" len="med"/>
            <a:tailEnd type="none" w="med" len="med"/>
          </a:ln>
        </p:spPr>
      </p:cxnSp>
      <p:cxnSp>
        <p:nvCxnSpPr>
          <p:cNvPr id="2170" name="Google Shape;2170;p51"/>
          <p:cNvCxnSpPr/>
          <p:nvPr/>
        </p:nvCxnSpPr>
        <p:spPr>
          <a:xfrm>
            <a:off x="5060450" y="4465788"/>
            <a:ext cx="699600" cy="0"/>
          </a:xfrm>
          <a:prstGeom prst="straightConnector1">
            <a:avLst/>
          </a:prstGeom>
          <a:noFill/>
          <a:ln w="28575" cap="flat" cmpd="sng">
            <a:solidFill>
              <a:schemeClr val="dk1"/>
            </a:solidFill>
            <a:prstDash val="solid"/>
            <a:round/>
            <a:headEnd type="none" w="med" len="med"/>
            <a:tailEnd type="none" w="med" len="med"/>
          </a:ln>
        </p:spPr>
      </p:cxnSp>
      <p:cxnSp>
        <p:nvCxnSpPr>
          <p:cNvPr id="2171" name="Google Shape;2171;p51"/>
          <p:cNvCxnSpPr/>
          <p:nvPr/>
        </p:nvCxnSpPr>
        <p:spPr>
          <a:xfrm>
            <a:off x="887250" y="3323175"/>
            <a:ext cx="699600" cy="0"/>
          </a:xfrm>
          <a:prstGeom prst="straightConnector1">
            <a:avLst/>
          </a:prstGeom>
          <a:noFill/>
          <a:ln w="28575" cap="flat" cmpd="sng">
            <a:solidFill>
              <a:schemeClr val="dk1"/>
            </a:solidFill>
            <a:prstDash val="solid"/>
            <a:round/>
            <a:headEnd type="none" w="med" len="med"/>
            <a:tailEnd type="none" w="med" len="med"/>
          </a:ln>
        </p:spPr>
      </p:cxnSp>
      <p:cxnSp>
        <p:nvCxnSpPr>
          <p:cNvPr id="2172" name="Google Shape;2172;p51"/>
          <p:cNvCxnSpPr/>
          <p:nvPr/>
        </p:nvCxnSpPr>
        <p:spPr>
          <a:xfrm>
            <a:off x="5060450" y="3323175"/>
            <a:ext cx="699600" cy="0"/>
          </a:xfrm>
          <a:prstGeom prst="straightConnector1">
            <a:avLst/>
          </a:prstGeom>
          <a:noFill/>
          <a:ln w="28575" cap="flat" cmpd="sng">
            <a:solidFill>
              <a:schemeClr val="dk1"/>
            </a:solidFill>
            <a:prstDash val="solid"/>
            <a:round/>
            <a:headEnd type="none" w="med" len="med"/>
            <a:tailEnd type="none" w="med" len="med"/>
          </a:ln>
        </p:spPr>
      </p:cxnSp>
      <p:cxnSp>
        <p:nvCxnSpPr>
          <p:cNvPr id="21" name="Google Shape;2226;p52">
            <a:extLst>
              <a:ext uri="{FF2B5EF4-FFF2-40B4-BE49-F238E27FC236}">
                <a16:creationId xmlns:a16="http://schemas.microsoft.com/office/drawing/2014/main" id="{F5353BB2-4AD8-AAC7-C434-C9287D0E710E}"/>
              </a:ext>
            </a:extLst>
          </p:cNvPr>
          <p:cNvCxnSpPr>
            <a:cxnSpLocks/>
          </p:cNvCxnSpPr>
          <p:nvPr/>
        </p:nvCxnSpPr>
        <p:spPr>
          <a:xfrm>
            <a:off x="3665034" y="1116579"/>
            <a:ext cx="1797999" cy="0"/>
          </a:xfrm>
          <a:prstGeom prst="straightConnector1">
            <a:avLst/>
          </a:prstGeom>
          <a:noFill/>
          <a:ln w="28575" cap="flat" cmpd="sng">
            <a:solidFill>
              <a:schemeClr val="dk1"/>
            </a:solidFill>
            <a:prstDash val="solid"/>
            <a:round/>
            <a:headEnd type="none" w="med" len="med"/>
            <a:tailEnd type="none" w="med" len="med"/>
          </a:ln>
        </p:spPr>
      </p:cxnSp>
      <p:pic>
        <p:nvPicPr>
          <p:cNvPr id="7" name="Immagine 6">
            <a:extLst>
              <a:ext uri="{FF2B5EF4-FFF2-40B4-BE49-F238E27FC236}">
                <a16:creationId xmlns:a16="http://schemas.microsoft.com/office/drawing/2014/main" id="{C7B68702-208B-AEAE-EB66-7BA1EA5748B3}"/>
              </a:ext>
            </a:extLst>
          </p:cNvPr>
          <p:cNvPicPr>
            <a:picLocks noChangeAspect="1"/>
          </p:cNvPicPr>
          <p:nvPr/>
        </p:nvPicPr>
        <p:blipFill>
          <a:blip r:embed="rId3"/>
          <a:stretch>
            <a:fillRect/>
          </a:stretch>
        </p:blipFill>
        <p:spPr>
          <a:xfrm>
            <a:off x="804919" y="1279422"/>
            <a:ext cx="847493" cy="847493"/>
          </a:xfrm>
          <a:prstGeom prst="rect">
            <a:avLst/>
          </a:prstGeom>
        </p:spPr>
      </p:pic>
      <p:pic>
        <p:nvPicPr>
          <p:cNvPr id="9" name="Immagine 8">
            <a:extLst>
              <a:ext uri="{FF2B5EF4-FFF2-40B4-BE49-F238E27FC236}">
                <a16:creationId xmlns:a16="http://schemas.microsoft.com/office/drawing/2014/main" id="{44BDD595-7472-0971-00AC-D66800E4B18D}"/>
              </a:ext>
            </a:extLst>
          </p:cNvPr>
          <p:cNvPicPr>
            <a:picLocks noChangeAspect="1"/>
          </p:cNvPicPr>
          <p:nvPr/>
        </p:nvPicPr>
        <p:blipFill>
          <a:blip r:embed="rId4"/>
          <a:stretch>
            <a:fillRect/>
          </a:stretch>
        </p:blipFill>
        <p:spPr>
          <a:xfrm>
            <a:off x="4966139" y="3534668"/>
            <a:ext cx="837691" cy="837691"/>
          </a:xfrm>
          <a:prstGeom prst="rect">
            <a:avLst/>
          </a:prstGeom>
        </p:spPr>
      </p:pic>
      <p:pic>
        <p:nvPicPr>
          <p:cNvPr id="13" name="Immagine 12">
            <a:extLst>
              <a:ext uri="{FF2B5EF4-FFF2-40B4-BE49-F238E27FC236}">
                <a16:creationId xmlns:a16="http://schemas.microsoft.com/office/drawing/2014/main" id="{579ADC64-7052-556B-AABD-85BA3F58B903}"/>
              </a:ext>
            </a:extLst>
          </p:cNvPr>
          <p:cNvPicPr>
            <a:picLocks noChangeAspect="1"/>
          </p:cNvPicPr>
          <p:nvPr/>
        </p:nvPicPr>
        <p:blipFill>
          <a:blip r:embed="rId5"/>
          <a:stretch>
            <a:fillRect/>
          </a:stretch>
        </p:blipFill>
        <p:spPr>
          <a:xfrm>
            <a:off x="4926572" y="1235744"/>
            <a:ext cx="865900" cy="865900"/>
          </a:xfrm>
          <a:prstGeom prst="rect">
            <a:avLst/>
          </a:prstGeom>
        </p:spPr>
      </p:pic>
      <p:pic>
        <p:nvPicPr>
          <p:cNvPr id="16" name="Immagine 15">
            <a:extLst>
              <a:ext uri="{FF2B5EF4-FFF2-40B4-BE49-F238E27FC236}">
                <a16:creationId xmlns:a16="http://schemas.microsoft.com/office/drawing/2014/main" id="{D4B3110E-7292-15A1-1B0E-368EA3A94199}"/>
              </a:ext>
            </a:extLst>
          </p:cNvPr>
          <p:cNvPicPr>
            <a:picLocks noChangeAspect="1"/>
          </p:cNvPicPr>
          <p:nvPr/>
        </p:nvPicPr>
        <p:blipFill>
          <a:blip r:embed="rId6"/>
          <a:stretch>
            <a:fillRect/>
          </a:stretch>
        </p:blipFill>
        <p:spPr>
          <a:xfrm>
            <a:off x="4966139" y="2337615"/>
            <a:ext cx="892097" cy="892097"/>
          </a:xfrm>
          <a:prstGeom prst="rect">
            <a:avLst/>
          </a:prstGeom>
        </p:spPr>
      </p:pic>
      <p:pic>
        <p:nvPicPr>
          <p:cNvPr id="18" name="Immagine 17">
            <a:extLst>
              <a:ext uri="{FF2B5EF4-FFF2-40B4-BE49-F238E27FC236}">
                <a16:creationId xmlns:a16="http://schemas.microsoft.com/office/drawing/2014/main" id="{F48832A9-356D-03A2-D955-7767C7C5D750}"/>
              </a:ext>
            </a:extLst>
          </p:cNvPr>
          <p:cNvPicPr>
            <a:picLocks noChangeAspect="1"/>
          </p:cNvPicPr>
          <p:nvPr/>
        </p:nvPicPr>
        <p:blipFill>
          <a:blip r:embed="rId7"/>
          <a:stretch>
            <a:fillRect/>
          </a:stretch>
        </p:blipFill>
        <p:spPr>
          <a:xfrm>
            <a:off x="717012" y="2364968"/>
            <a:ext cx="892097" cy="892097"/>
          </a:xfrm>
          <a:prstGeom prst="rect">
            <a:avLst/>
          </a:prstGeom>
        </p:spPr>
      </p:pic>
      <p:pic>
        <p:nvPicPr>
          <p:cNvPr id="22" name="Immagine 21">
            <a:extLst>
              <a:ext uri="{FF2B5EF4-FFF2-40B4-BE49-F238E27FC236}">
                <a16:creationId xmlns:a16="http://schemas.microsoft.com/office/drawing/2014/main" id="{00494561-99EA-EFD8-06BA-4B7DD018EB2B}"/>
              </a:ext>
            </a:extLst>
          </p:cNvPr>
          <p:cNvPicPr>
            <a:picLocks noChangeAspect="1"/>
          </p:cNvPicPr>
          <p:nvPr/>
        </p:nvPicPr>
        <p:blipFill>
          <a:blip r:embed="rId8"/>
          <a:stretch>
            <a:fillRect/>
          </a:stretch>
        </p:blipFill>
        <p:spPr>
          <a:xfrm>
            <a:off x="648153" y="3457005"/>
            <a:ext cx="1103548" cy="1103548"/>
          </a:xfrm>
          <a:prstGeom prst="rect">
            <a:avLst/>
          </a:prstGeom>
        </p:spPr>
      </p:pic>
    </p:spTree>
    <p:extLst>
      <p:ext uri="{BB962C8B-B14F-4D97-AF65-F5344CB8AC3E}">
        <p14:creationId xmlns:p14="http://schemas.microsoft.com/office/powerpoint/2010/main" val="1279399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954"/>
        <p:cNvGrpSpPr/>
        <p:nvPr/>
      </p:nvGrpSpPr>
      <p:grpSpPr>
        <a:xfrm>
          <a:off x="0" y="0"/>
          <a:ext cx="0" cy="0"/>
          <a:chOff x="0" y="0"/>
          <a:chExt cx="0" cy="0"/>
        </a:xfrm>
      </p:grpSpPr>
      <p:sp>
        <p:nvSpPr>
          <p:cNvPr id="1955" name="Google Shape;1955;p44"/>
          <p:cNvSpPr txBox="1">
            <a:spLocks noGrp="1"/>
          </p:cNvSpPr>
          <p:nvPr>
            <p:ph type="title"/>
          </p:nvPr>
        </p:nvSpPr>
        <p:spPr>
          <a:xfrm>
            <a:off x="713225" y="520925"/>
            <a:ext cx="7717500" cy="708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t-IT" dirty="0"/>
              <a:t>MODEL BI-LSTM: RESULTS</a:t>
            </a:r>
            <a:endParaRPr dirty="0"/>
          </a:p>
        </p:txBody>
      </p:sp>
      <p:sp>
        <p:nvSpPr>
          <p:cNvPr id="1956" name="Google Shape;1956;p44"/>
          <p:cNvSpPr txBox="1">
            <a:spLocks noGrp="1"/>
          </p:cNvSpPr>
          <p:nvPr>
            <p:ph type="subTitle" idx="1"/>
          </p:nvPr>
        </p:nvSpPr>
        <p:spPr>
          <a:xfrm>
            <a:off x="375208" y="1267705"/>
            <a:ext cx="4289502" cy="293621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We see the results of the BI-LSTM model on the Apple Dataset:</a:t>
            </a:r>
          </a:p>
          <a:p>
            <a:pPr marL="171450" lvl="0" indent="-171450" algn="l" rtl="0">
              <a:spcBef>
                <a:spcPts val="0"/>
              </a:spcBef>
              <a:spcAft>
                <a:spcPts val="0"/>
              </a:spcAft>
              <a:buFont typeface="Arial" panose="020B0604020202020204" pitchFamily="34" charset="0"/>
              <a:buChar char="•"/>
            </a:pPr>
            <a:r>
              <a:rPr lang="en-US" dirty="0"/>
              <a:t>Training was done with 150 epochs, a batch-size of 64 and </a:t>
            </a:r>
            <a:r>
              <a:rPr lang="en-US" dirty="0" err="1"/>
              <a:t>learning_rate</a:t>
            </a:r>
            <a:r>
              <a:rPr lang="en-US" dirty="0"/>
              <a:t>=0.000015 with a 30% reduction callback.</a:t>
            </a:r>
          </a:p>
          <a:p>
            <a:pPr marL="171450" lvl="0" indent="-171450" algn="l" rtl="0">
              <a:spcBef>
                <a:spcPts val="0"/>
              </a:spcBef>
              <a:spcAft>
                <a:spcPts val="0"/>
              </a:spcAft>
              <a:buFont typeface="Arial" panose="020B0604020202020204" pitchFamily="34" charset="0"/>
              <a:buChar char="•"/>
            </a:pPr>
            <a:r>
              <a:rPr lang="en-US" dirty="0"/>
              <a:t>Loss MSE : 0.09 </a:t>
            </a:r>
          </a:p>
          <a:p>
            <a:pPr marL="171450" lvl="0" indent="-171450" algn="l" rtl="0">
              <a:spcBef>
                <a:spcPts val="0"/>
              </a:spcBef>
              <a:spcAft>
                <a:spcPts val="0"/>
              </a:spcAft>
              <a:buFont typeface="Arial" panose="020B0604020202020204" pitchFamily="34" charset="0"/>
              <a:buChar char="•"/>
            </a:pPr>
            <a:r>
              <a:rPr lang="en-US" dirty="0"/>
              <a:t>Mean Absolute Error (MAE): 0.0138 </a:t>
            </a:r>
          </a:p>
        </p:txBody>
      </p:sp>
      <p:cxnSp>
        <p:nvCxnSpPr>
          <p:cNvPr id="5" name="Google Shape;2226;p52">
            <a:extLst>
              <a:ext uri="{FF2B5EF4-FFF2-40B4-BE49-F238E27FC236}">
                <a16:creationId xmlns:a16="http://schemas.microsoft.com/office/drawing/2014/main" id="{9E836D21-11F5-8AC6-3652-4DF7BC71EEF0}"/>
              </a:ext>
            </a:extLst>
          </p:cNvPr>
          <p:cNvCxnSpPr>
            <a:cxnSpLocks/>
          </p:cNvCxnSpPr>
          <p:nvPr/>
        </p:nvCxnSpPr>
        <p:spPr>
          <a:xfrm>
            <a:off x="2072640" y="1176052"/>
            <a:ext cx="5036820" cy="0"/>
          </a:xfrm>
          <a:prstGeom prst="straightConnector1">
            <a:avLst/>
          </a:prstGeom>
          <a:noFill/>
          <a:ln w="28575" cap="flat" cmpd="sng">
            <a:solidFill>
              <a:schemeClr val="dk1"/>
            </a:solidFill>
            <a:prstDash val="solid"/>
            <a:round/>
            <a:headEnd type="none" w="med" len="med"/>
            <a:tailEnd type="none" w="med" len="med"/>
          </a:ln>
        </p:spPr>
      </p:cxnSp>
      <p:sp>
        <p:nvSpPr>
          <p:cNvPr id="4" name="Rectangle 4">
            <a:extLst>
              <a:ext uri="{FF2B5EF4-FFF2-40B4-BE49-F238E27FC236}">
                <a16:creationId xmlns:a16="http://schemas.microsoft.com/office/drawing/2014/main" id="{CD0A3EE9-E425-88F0-2947-31A9640F2ECB}"/>
              </a:ext>
            </a:extLst>
          </p:cNvPr>
          <p:cNvSpPr>
            <a:spLocks noChangeArrowheads="1"/>
          </p:cNvSpPr>
          <p:nvPr/>
        </p:nvSpPr>
        <p:spPr bwMode="auto">
          <a:xfrm>
            <a:off x="4017231" y="778184"/>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it-IT"/>
          </a:p>
        </p:txBody>
      </p:sp>
      <p:sp>
        <p:nvSpPr>
          <p:cNvPr id="7" name="Rectangle 6">
            <a:extLst>
              <a:ext uri="{FF2B5EF4-FFF2-40B4-BE49-F238E27FC236}">
                <a16:creationId xmlns:a16="http://schemas.microsoft.com/office/drawing/2014/main" id="{E6939267-361C-171E-7EDD-1E299CAABE71}"/>
              </a:ext>
            </a:extLst>
          </p:cNvPr>
          <p:cNvSpPr>
            <a:spLocks noChangeArrowheads="1"/>
          </p:cNvSpPr>
          <p:nvPr/>
        </p:nvSpPr>
        <p:spPr bwMode="auto">
          <a:xfrm>
            <a:off x="4017231" y="4754872"/>
            <a:ext cx="9144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it-IT"/>
          </a:p>
        </p:txBody>
      </p:sp>
      <p:sp>
        <p:nvSpPr>
          <p:cNvPr id="8" name="Rectangle 7">
            <a:extLst>
              <a:ext uri="{FF2B5EF4-FFF2-40B4-BE49-F238E27FC236}">
                <a16:creationId xmlns:a16="http://schemas.microsoft.com/office/drawing/2014/main" id="{798FA644-42D7-BFB4-E8FD-C3D7B444C766}"/>
              </a:ext>
            </a:extLst>
          </p:cNvPr>
          <p:cNvSpPr>
            <a:spLocks noChangeArrowheads="1"/>
          </p:cNvSpPr>
          <p:nvPr/>
        </p:nvSpPr>
        <p:spPr bwMode="auto">
          <a:xfrm>
            <a:off x="4017231" y="6499534"/>
            <a:ext cx="9144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it-IT"/>
          </a:p>
        </p:txBody>
      </p:sp>
      <p:pic>
        <p:nvPicPr>
          <p:cNvPr id="2" name="Immagine 1">
            <a:extLst>
              <a:ext uri="{FF2B5EF4-FFF2-40B4-BE49-F238E27FC236}">
                <a16:creationId xmlns:a16="http://schemas.microsoft.com/office/drawing/2014/main" id="{06C2EFC7-D198-C2EE-D21C-0AAD8B419F0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88722" y="2735810"/>
            <a:ext cx="6833581" cy="2239769"/>
          </a:xfrm>
          <a:prstGeom prst="rect">
            <a:avLst/>
          </a:prstGeom>
          <a:noFill/>
          <a:ln>
            <a:noFill/>
          </a:ln>
        </p:spPr>
      </p:pic>
      <p:sp>
        <p:nvSpPr>
          <p:cNvPr id="3" name="Google Shape;1957;p44">
            <a:extLst>
              <a:ext uri="{FF2B5EF4-FFF2-40B4-BE49-F238E27FC236}">
                <a16:creationId xmlns:a16="http://schemas.microsoft.com/office/drawing/2014/main" id="{BF5C19A4-DC8A-5A65-A8BA-58DBF1178DAE}"/>
              </a:ext>
            </a:extLst>
          </p:cNvPr>
          <p:cNvSpPr txBox="1">
            <a:spLocks noGrp="1"/>
          </p:cNvSpPr>
          <p:nvPr>
            <p:ph type="subTitle" idx="2"/>
          </p:nvPr>
        </p:nvSpPr>
        <p:spPr>
          <a:xfrm>
            <a:off x="4753612" y="1267705"/>
            <a:ext cx="4847064" cy="3118359"/>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 typeface="Arial" panose="020B0604020202020204" pitchFamily="34" charset="0"/>
              <a:buChar char="•"/>
            </a:pPr>
            <a:r>
              <a:rPr lang="en-US" dirty="0"/>
              <a:t>Root Mean Squared Error (RMSE): 0.0198 </a:t>
            </a:r>
          </a:p>
          <a:p>
            <a:pPr marL="171450" lvl="0" indent="-171450" algn="l" rtl="0">
              <a:spcBef>
                <a:spcPts val="0"/>
              </a:spcBef>
              <a:spcAft>
                <a:spcPts val="0"/>
              </a:spcAft>
              <a:buFont typeface="Arial" panose="020B0604020202020204" pitchFamily="34" charset="0"/>
              <a:buChar char="•"/>
            </a:pPr>
            <a:r>
              <a:rPr lang="en-US" dirty="0"/>
              <a:t>R-squared (R²): 0.9091</a:t>
            </a:r>
          </a:p>
          <a:p>
            <a:pPr marL="171450" lvl="0" indent="-171450" algn="l" rtl="0">
              <a:spcBef>
                <a:spcPts val="0"/>
              </a:spcBef>
              <a:spcAft>
                <a:spcPts val="0"/>
              </a:spcAft>
              <a:buFont typeface="Arial" panose="020B0604020202020204" pitchFamily="34" charset="0"/>
              <a:buChar char="•"/>
            </a:pPr>
            <a:r>
              <a:rPr lang="en-US" dirty="0"/>
              <a:t>Learning Curves: </a:t>
            </a:r>
          </a:p>
          <a:p>
            <a:pPr marL="628650" lvl="1" indent="-171450" algn="l">
              <a:buFont typeface="Arial" panose="020B0604020202020204" pitchFamily="34" charset="0"/>
              <a:buChar char="•"/>
            </a:pPr>
            <a:r>
              <a:rPr lang="en-US" dirty="0"/>
              <a:t>Best Validation Loss: 0.0912 at epoch 150</a:t>
            </a:r>
          </a:p>
          <a:p>
            <a:pPr marL="628650" lvl="1" indent="-171450" algn="l">
              <a:buFont typeface="Arial" panose="020B0604020202020204" pitchFamily="34" charset="0"/>
              <a:buChar char="•"/>
            </a:pPr>
            <a:r>
              <a:rPr lang="en-US" dirty="0"/>
              <a:t>Best Training Loss: 0.914 at epoch 150</a:t>
            </a:r>
            <a:endParaRPr lang="it-IT" dirty="0"/>
          </a:p>
          <a:p>
            <a:pPr marL="0" lvl="0" indent="0" algn="l" rtl="0">
              <a:spcBef>
                <a:spcPts val="0"/>
              </a:spcBef>
              <a:spcAft>
                <a:spcPts val="0"/>
              </a:spcAft>
              <a:buNone/>
            </a:pPr>
            <a:endParaRPr lang="it-IT" dirty="0"/>
          </a:p>
        </p:txBody>
      </p:sp>
    </p:spTree>
    <p:extLst>
      <p:ext uri="{BB962C8B-B14F-4D97-AF65-F5344CB8AC3E}">
        <p14:creationId xmlns:p14="http://schemas.microsoft.com/office/powerpoint/2010/main" val="15327681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954"/>
        <p:cNvGrpSpPr/>
        <p:nvPr/>
      </p:nvGrpSpPr>
      <p:grpSpPr>
        <a:xfrm>
          <a:off x="0" y="0"/>
          <a:ext cx="0" cy="0"/>
          <a:chOff x="0" y="0"/>
          <a:chExt cx="0" cy="0"/>
        </a:xfrm>
      </p:grpSpPr>
      <p:sp>
        <p:nvSpPr>
          <p:cNvPr id="1955" name="Google Shape;1955;p44"/>
          <p:cNvSpPr txBox="1">
            <a:spLocks noGrp="1"/>
          </p:cNvSpPr>
          <p:nvPr>
            <p:ph type="title"/>
          </p:nvPr>
        </p:nvSpPr>
        <p:spPr>
          <a:xfrm>
            <a:off x="842790" y="195425"/>
            <a:ext cx="7717500" cy="708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t-IT" dirty="0"/>
              <a:t>MODEL BI-LSTM: GRAPHIC RESULTS</a:t>
            </a:r>
            <a:endParaRPr dirty="0"/>
          </a:p>
        </p:txBody>
      </p:sp>
      <p:sp>
        <p:nvSpPr>
          <p:cNvPr id="4" name="Rectangle 4">
            <a:extLst>
              <a:ext uri="{FF2B5EF4-FFF2-40B4-BE49-F238E27FC236}">
                <a16:creationId xmlns:a16="http://schemas.microsoft.com/office/drawing/2014/main" id="{CD0A3EE9-E425-88F0-2947-31A9640F2ECB}"/>
              </a:ext>
            </a:extLst>
          </p:cNvPr>
          <p:cNvSpPr>
            <a:spLocks noChangeArrowheads="1"/>
          </p:cNvSpPr>
          <p:nvPr/>
        </p:nvSpPr>
        <p:spPr bwMode="auto">
          <a:xfrm>
            <a:off x="4017231" y="778184"/>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it-IT"/>
          </a:p>
        </p:txBody>
      </p:sp>
      <p:sp>
        <p:nvSpPr>
          <p:cNvPr id="7" name="Rectangle 6">
            <a:extLst>
              <a:ext uri="{FF2B5EF4-FFF2-40B4-BE49-F238E27FC236}">
                <a16:creationId xmlns:a16="http://schemas.microsoft.com/office/drawing/2014/main" id="{E6939267-361C-171E-7EDD-1E299CAABE71}"/>
              </a:ext>
            </a:extLst>
          </p:cNvPr>
          <p:cNvSpPr>
            <a:spLocks noChangeArrowheads="1"/>
          </p:cNvSpPr>
          <p:nvPr/>
        </p:nvSpPr>
        <p:spPr bwMode="auto">
          <a:xfrm>
            <a:off x="4017231" y="4754872"/>
            <a:ext cx="9144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it-IT"/>
          </a:p>
        </p:txBody>
      </p:sp>
      <p:sp>
        <p:nvSpPr>
          <p:cNvPr id="8" name="Rectangle 7">
            <a:extLst>
              <a:ext uri="{FF2B5EF4-FFF2-40B4-BE49-F238E27FC236}">
                <a16:creationId xmlns:a16="http://schemas.microsoft.com/office/drawing/2014/main" id="{798FA644-42D7-BFB4-E8FD-C3D7B444C766}"/>
              </a:ext>
            </a:extLst>
          </p:cNvPr>
          <p:cNvSpPr>
            <a:spLocks noChangeArrowheads="1"/>
          </p:cNvSpPr>
          <p:nvPr/>
        </p:nvSpPr>
        <p:spPr bwMode="auto">
          <a:xfrm>
            <a:off x="4017231" y="6499534"/>
            <a:ext cx="9144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it-IT"/>
          </a:p>
        </p:txBody>
      </p:sp>
      <p:cxnSp>
        <p:nvCxnSpPr>
          <p:cNvPr id="2" name="Google Shape;2226;p52">
            <a:extLst>
              <a:ext uri="{FF2B5EF4-FFF2-40B4-BE49-F238E27FC236}">
                <a16:creationId xmlns:a16="http://schemas.microsoft.com/office/drawing/2014/main" id="{4298D1F8-FE99-592C-B42F-509FE5852C04}"/>
              </a:ext>
            </a:extLst>
          </p:cNvPr>
          <p:cNvCxnSpPr>
            <a:cxnSpLocks/>
          </p:cNvCxnSpPr>
          <p:nvPr/>
        </p:nvCxnSpPr>
        <p:spPr>
          <a:xfrm>
            <a:off x="1268730" y="778184"/>
            <a:ext cx="6865620" cy="0"/>
          </a:xfrm>
          <a:prstGeom prst="straightConnector1">
            <a:avLst/>
          </a:prstGeom>
          <a:noFill/>
          <a:ln w="28575" cap="flat" cmpd="sng">
            <a:solidFill>
              <a:schemeClr val="dk1"/>
            </a:solidFill>
            <a:prstDash val="solid"/>
            <a:round/>
            <a:headEnd type="none" w="med" len="med"/>
            <a:tailEnd type="none" w="med" len="med"/>
          </a:ln>
        </p:spPr>
      </p:cxnSp>
      <p:pic>
        <p:nvPicPr>
          <p:cNvPr id="3" name="Immagine 2" descr="Immagine che contiene testo, schermata, linea, Carattere&#10;&#10;Descrizione generata automaticamente">
            <a:extLst>
              <a:ext uri="{FF2B5EF4-FFF2-40B4-BE49-F238E27FC236}">
                <a16:creationId xmlns:a16="http://schemas.microsoft.com/office/drawing/2014/main" id="{2D9FA10F-64D3-0E37-3C16-DCBABE78C7C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040124"/>
            <a:ext cx="4701540" cy="1540505"/>
          </a:xfrm>
          <a:prstGeom prst="rect">
            <a:avLst/>
          </a:prstGeom>
          <a:noFill/>
          <a:ln>
            <a:noFill/>
          </a:ln>
        </p:spPr>
      </p:pic>
      <p:pic>
        <p:nvPicPr>
          <p:cNvPr id="9" name="Immagine 8" descr="Immagine che contiene testo, schermata, Carattere, linea&#10;&#10;Descrizione generata automaticamente">
            <a:extLst>
              <a:ext uri="{FF2B5EF4-FFF2-40B4-BE49-F238E27FC236}">
                <a16:creationId xmlns:a16="http://schemas.microsoft.com/office/drawing/2014/main" id="{603309DE-DAFC-DD20-725A-DBC40768792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 y="2562724"/>
            <a:ext cx="4701541" cy="1540652"/>
          </a:xfrm>
          <a:prstGeom prst="rect">
            <a:avLst/>
          </a:prstGeom>
          <a:noFill/>
          <a:ln>
            <a:noFill/>
          </a:ln>
        </p:spPr>
      </p:pic>
      <p:pic>
        <p:nvPicPr>
          <p:cNvPr id="10" name="Immagine 9" descr="Immagine che contiene testo, schermata, Carattere, linea&#10;&#10;Descrizione generata automaticamente">
            <a:extLst>
              <a:ext uri="{FF2B5EF4-FFF2-40B4-BE49-F238E27FC236}">
                <a16:creationId xmlns:a16="http://schemas.microsoft.com/office/drawing/2014/main" id="{8DD5B57C-BE51-156D-7DD5-6C5F208065A0}"/>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701540" y="1039977"/>
            <a:ext cx="4442460" cy="1455671"/>
          </a:xfrm>
          <a:prstGeom prst="rect">
            <a:avLst/>
          </a:prstGeom>
          <a:noFill/>
          <a:ln>
            <a:noFill/>
          </a:ln>
        </p:spPr>
      </p:pic>
      <p:pic>
        <p:nvPicPr>
          <p:cNvPr id="15" name="Immagine 14" descr="Immagine che contiene testo, schermata, linea, Carattere&#10;&#10;Descrizione generata automaticamente">
            <a:extLst>
              <a:ext uri="{FF2B5EF4-FFF2-40B4-BE49-F238E27FC236}">
                <a16:creationId xmlns:a16="http://schemas.microsoft.com/office/drawing/2014/main" id="{F9D14CAB-8E75-2FA0-D5DF-FCCED438CDC6}"/>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701540" y="2476182"/>
            <a:ext cx="4442460" cy="1455892"/>
          </a:xfrm>
          <a:prstGeom prst="rect">
            <a:avLst/>
          </a:prstGeom>
          <a:noFill/>
          <a:ln>
            <a:noFill/>
          </a:ln>
        </p:spPr>
      </p:pic>
    </p:spTree>
    <p:extLst>
      <p:ext uri="{BB962C8B-B14F-4D97-AF65-F5344CB8AC3E}">
        <p14:creationId xmlns:p14="http://schemas.microsoft.com/office/powerpoint/2010/main" val="30961972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954"/>
        <p:cNvGrpSpPr/>
        <p:nvPr/>
      </p:nvGrpSpPr>
      <p:grpSpPr>
        <a:xfrm>
          <a:off x="0" y="0"/>
          <a:ext cx="0" cy="0"/>
          <a:chOff x="0" y="0"/>
          <a:chExt cx="0" cy="0"/>
        </a:xfrm>
      </p:grpSpPr>
      <p:sp>
        <p:nvSpPr>
          <p:cNvPr id="1955" name="Google Shape;1955;p44"/>
          <p:cNvSpPr txBox="1">
            <a:spLocks noGrp="1"/>
          </p:cNvSpPr>
          <p:nvPr>
            <p:ph type="title"/>
          </p:nvPr>
        </p:nvSpPr>
        <p:spPr>
          <a:xfrm>
            <a:off x="713225" y="520925"/>
            <a:ext cx="7717500" cy="708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t-IT" dirty="0"/>
              <a:t>MODEL TRANSFORMER: RESULTS</a:t>
            </a:r>
            <a:endParaRPr dirty="0"/>
          </a:p>
        </p:txBody>
      </p:sp>
      <p:sp>
        <p:nvSpPr>
          <p:cNvPr id="1956" name="Google Shape;1956;p44"/>
          <p:cNvSpPr txBox="1">
            <a:spLocks noGrp="1"/>
          </p:cNvSpPr>
          <p:nvPr>
            <p:ph type="subTitle" idx="1"/>
          </p:nvPr>
        </p:nvSpPr>
        <p:spPr>
          <a:xfrm>
            <a:off x="375208" y="1267705"/>
            <a:ext cx="4289502" cy="293621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We see the results of the TRANSFORMER model on the Apple Dataset:</a:t>
            </a:r>
          </a:p>
          <a:p>
            <a:pPr marL="171450" lvl="0" indent="-171450" algn="l" rtl="0">
              <a:spcBef>
                <a:spcPts val="0"/>
              </a:spcBef>
              <a:spcAft>
                <a:spcPts val="0"/>
              </a:spcAft>
              <a:buFont typeface="Arial" panose="020B0604020202020204" pitchFamily="34" charset="0"/>
              <a:buChar char="•"/>
            </a:pPr>
            <a:r>
              <a:rPr lang="en-US" dirty="0"/>
              <a:t>Training was done with 150 epochs, a batch-size of 64 and </a:t>
            </a:r>
            <a:r>
              <a:rPr lang="en-US" dirty="0" err="1"/>
              <a:t>learning_rate</a:t>
            </a:r>
            <a:r>
              <a:rPr lang="en-US" dirty="0"/>
              <a:t>=0.000015 with a 30% reduction callback.</a:t>
            </a:r>
          </a:p>
          <a:p>
            <a:pPr marL="171450" lvl="0" indent="-171450" algn="l" rtl="0">
              <a:spcBef>
                <a:spcPts val="0"/>
              </a:spcBef>
              <a:spcAft>
                <a:spcPts val="0"/>
              </a:spcAft>
              <a:buFont typeface="Arial" panose="020B0604020202020204" pitchFamily="34" charset="0"/>
              <a:buChar char="•"/>
            </a:pPr>
            <a:r>
              <a:rPr lang="en-US" dirty="0"/>
              <a:t>Loss MSE : 0.00018 </a:t>
            </a:r>
          </a:p>
          <a:p>
            <a:pPr marL="171450" lvl="0" indent="-171450" algn="l" rtl="0">
              <a:spcBef>
                <a:spcPts val="0"/>
              </a:spcBef>
              <a:spcAft>
                <a:spcPts val="0"/>
              </a:spcAft>
              <a:buFont typeface="Arial" panose="020B0604020202020204" pitchFamily="34" charset="0"/>
              <a:buChar char="•"/>
            </a:pPr>
            <a:r>
              <a:rPr lang="en-US" dirty="0"/>
              <a:t>Mean Absolute Error (MAE): 0.017 </a:t>
            </a:r>
          </a:p>
        </p:txBody>
      </p:sp>
      <p:cxnSp>
        <p:nvCxnSpPr>
          <p:cNvPr id="5" name="Google Shape;2226;p52">
            <a:extLst>
              <a:ext uri="{FF2B5EF4-FFF2-40B4-BE49-F238E27FC236}">
                <a16:creationId xmlns:a16="http://schemas.microsoft.com/office/drawing/2014/main" id="{9E836D21-11F5-8AC6-3652-4DF7BC71EEF0}"/>
              </a:ext>
            </a:extLst>
          </p:cNvPr>
          <p:cNvCxnSpPr>
            <a:cxnSpLocks/>
          </p:cNvCxnSpPr>
          <p:nvPr/>
        </p:nvCxnSpPr>
        <p:spPr>
          <a:xfrm>
            <a:off x="1432560" y="1176052"/>
            <a:ext cx="6202680" cy="0"/>
          </a:xfrm>
          <a:prstGeom prst="straightConnector1">
            <a:avLst/>
          </a:prstGeom>
          <a:noFill/>
          <a:ln w="28575" cap="flat" cmpd="sng">
            <a:solidFill>
              <a:schemeClr val="dk1"/>
            </a:solidFill>
            <a:prstDash val="solid"/>
            <a:round/>
            <a:headEnd type="none" w="med" len="med"/>
            <a:tailEnd type="none" w="med" len="med"/>
          </a:ln>
        </p:spPr>
      </p:cxnSp>
      <p:sp>
        <p:nvSpPr>
          <p:cNvPr id="4" name="Rectangle 4">
            <a:extLst>
              <a:ext uri="{FF2B5EF4-FFF2-40B4-BE49-F238E27FC236}">
                <a16:creationId xmlns:a16="http://schemas.microsoft.com/office/drawing/2014/main" id="{CD0A3EE9-E425-88F0-2947-31A9640F2ECB}"/>
              </a:ext>
            </a:extLst>
          </p:cNvPr>
          <p:cNvSpPr>
            <a:spLocks noChangeArrowheads="1"/>
          </p:cNvSpPr>
          <p:nvPr/>
        </p:nvSpPr>
        <p:spPr bwMode="auto">
          <a:xfrm>
            <a:off x="4017231" y="778184"/>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it-IT"/>
          </a:p>
        </p:txBody>
      </p:sp>
      <p:sp>
        <p:nvSpPr>
          <p:cNvPr id="7" name="Rectangle 6">
            <a:extLst>
              <a:ext uri="{FF2B5EF4-FFF2-40B4-BE49-F238E27FC236}">
                <a16:creationId xmlns:a16="http://schemas.microsoft.com/office/drawing/2014/main" id="{E6939267-361C-171E-7EDD-1E299CAABE71}"/>
              </a:ext>
            </a:extLst>
          </p:cNvPr>
          <p:cNvSpPr>
            <a:spLocks noChangeArrowheads="1"/>
          </p:cNvSpPr>
          <p:nvPr/>
        </p:nvSpPr>
        <p:spPr bwMode="auto">
          <a:xfrm>
            <a:off x="4017231" y="4754872"/>
            <a:ext cx="9144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it-IT"/>
          </a:p>
        </p:txBody>
      </p:sp>
      <p:sp>
        <p:nvSpPr>
          <p:cNvPr id="8" name="Rectangle 7">
            <a:extLst>
              <a:ext uri="{FF2B5EF4-FFF2-40B4-BE49-F238E27FC236}">
                <a16:creationId xmlns:a16="http://schemas.microsoft.com/office/drawing/2014/main" id="{798FA644-42D7-BFB4-E8FD-C3D7B444C766}"/>
              </a:ext>
            </a:extLst>
          </p:cNvPr>
          <p:cNvSpPr>
            <a:spLocks noChangeArrowheads="1"/>
          </p:cNvSpPr>
          <p:nvPr/>
        </p:nvSpPr>
        <p:spPr bwMode="auto">
          <a:xfrm>
            <a:off x="4017231" y="6499534"/>
            <a:ext cx="9144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it-IT"/>
          </a:p>
        </p:txBody>
      </p:sp>
      <p:sp>
        <p:nvSpPr>
          <p:cNvPr id="3" name="Google Shape;1957;p44">
            <a:extLst>
              <a:ext uri="{FF2B5EF4-FFF2-40B4-BE49-F238E27FC236}">
                <a16:creationId xmlns:a16="http://schemas.microsoft.com/office/drawing/2014/main" id="{BF5C19A4-DC8A-5A65-A8BA-58DBF1178DAE}"/>
              </a:ext>
            </a:extLst>
          </p:cNvPr>
          <p:cNvSpPr txBox="1">
            <a:spLocks noGrp="1"/>
          </p:cNvSpPr>
          <p:nvPr>
            <p:ph type="subTitle" idx="2"/>
          </p:nvPr>
        </p:nvSpPr>
        <p:spPr>
          <a:xfrm>
            <a:off x="4753612" y="1267705"/>
            <a:ext cx="4847064" cy="3118359"/>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 typeface="Arial" panose="020B0604020202020204" pitchFamily="34" charset="0"/>
              <a:buChar char="•"/>
            </a:pPr>
            <a:r>
              <a:rPr lang="en-US" dirty="0"/>
              <a:t>Root Mean Squared Error (RMSE): 0.025 </a:t>
            </a:r>
          </a:p>
          <a:p>
            <a:pPr marL="171450" lvl="0" indent="-171450" algn="l" rtl="0">
              <a:spcBef>
                <a:spcPts val="0"/>
              </a:spcBef>
              <a:spcAft>
                <a:spcPts val="0"/>
              </a:spcAft>
              <a:buFont typeface="Arial" panose="020B0604020202020204" pitchFamily="34" charset="0"/>
              <a:buChar char="•"/>
            </a:pPr>
            <a:r>
              <a:rPr lang="en-US" dirty="0"/>
              <a:t>R-squared (R²): 0.90</a:t>
            </a:r>
          </a:p>
          <a:p>
            <a:pPr marL="171450" lvl="0" indent="-171450" algn="l" rtl="0">
              <a:spcBef>
                <a:spcPts val="0"/>
              </a:spcBef>
              <a:spcAft>
                <a:spcPts val="0"/>
              </a:spcAft>
              <a:buFont typeface="Arial" panose="020B0604020202020204" pitchFamily="34" charset="0"/>
              <a:buChar char="•"/>
            </a:pPr>
            <a:r>
              <a:rPr lang="en-US" dirty="0"/>
              <a:t>Learning Curves: </a:t>
            </a:r>
          </a:p>
          <a:p>
            <a:pPr marL="628650" lvl="1" indent="-171450" algn="l">
              <a:buFont typeface="Arial" panose="020B0604020202020204" pitchFamily="34" charset="0"/>
              <a:buChar char="•"/>
            </a:pPr>
            <a:r>
              <a:rPr lang="en-US" dirty="0"/>
              <a:t>Best Validation Loss: 0.0002 at epoch 150</a:t>
            </a:r>
          </a:p>
          <a:p>
            <a:pPr marL="628650" lvl="1" indent="-171450" algn="l">
              <a:buFont typeface="Arial" panose="020B0604020202020204" pitchFamily="34" charset="0"/>
              <a:buChar char="•"/>
            </a:pPr>
            <a:r>
              <a:rPr lang="en-US" dirty="0"/>
              <a:t>Best Training Loss: 0.001 at epoch 150</a:t>
            </a:r>
            <a:endParaRPr lang="it-IT" dirty="0"/>
          </a:p>
          <a:p>
            <a:pPr marL="0" lvl="0" indent="0" algn="l" rtl="0">
              <a:spcBef>
                <a:spcPts val="0"/>
              </a:spcBef>
              <a:spcAft>
                <a:spcPts val="0"/>
              </a:spcAft>
              <a:buNone/>
            </a:pPr>
            <a:endParaRPr lang="it-IT" dirty="0"/>
          </a:p>
        </p:txBody>
      </p:sp>
      <p:pic>
        <p:nvPicPr>
          <p:cNvPr id="10" name="Immagine 9" descr="Immagine che contiene testo, linea, Diagramma, diagramma&#10;&#10;Descrizione generata automaticamente">
            <a:extLst>
              <a:ext uri="{FF2B5EF4-FFF2-40B4-BE49-F238E27FC236}">
                <a16:creationId xmlns:a16="http://schemas.microsoft.com/office/drawing/2014/main" id="{3AB6D9A1-7F28-CBAD-5907-C9361B45E3E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332564" y="2782249"/>
            <a:ext cx="6664291" cy="2187092"/>
          </a:xfrm>
          <a:prstGeom prst="rect">
            <a:avLst/>
          </a:prstGeom>
          <a:noFill/>
          <a:ln>
            <a:noFill/>
          </a:ln>
        </p:spPr>
      </p:pic>
    </p:spTree>
    <p:extLst>
      <p:ext uri="{BB962C8B-B14F-4D97-AF65-F5344CB8AC3E}">
        <p14:creationId xmlns:p14="http://schemas.microsoft.com/office/powerpoint/2010/main" val="14808810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954"/>
        <p:cNvGrpSpPr/>
        <p:nvPr/>
      </p:nvGrpSpPr>
      <p:grpSpPr>
        <a:xfrm>
          <a:off x="0" y="0"/>
          <a:ext cx="0" cy="0"/>
          <a:chOff x="0" y="0"/>
          <a:chExt cx="0" cy="0"/>
        </a:xfrm>
      </p:grpSpPr>
      <p:sp>
        <p:nvSpPr>
          <p:cNvPr id="1955" name="Google Shape;1955;p44"/>
          <p:cNvSpPr txBox="1">
            <a:spLocks noGrp="1"/>
          </p:cNvSpPr>
          <p:nvPr>
            <p:ph type="title"/>
          </p:nvPr>
        </p:nvSpPr>
        <p:spPr>
          <a:xfrm>
            <a:off x="419100" y="126688"/>
            <a:ext cx="8880330" cy="708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t-IT" dirty="0"/>
              <a:t>MODEL TRANSFORMER: GRAPHIC RESULTS</a:t>
            </a:r>
            <a:endParaRPr dirty="0"/>
          </a:p>
        </p:txBody>
      </p:sp>
      <p:sp>
        <p:nvSpPr>
          <p:cNvPr id="4" name="Rectangle 4">
            <a:extLst>
              <a:ext uri="{FF2B5EF4-FFF2-40B4-BE49-F238E27FC236}">
                <a16:creationId xmlns:a16="http://schemas.microsoft.com/office/drawing/2014/main" id="{CD0A3EE9-E425-88F0-2947-31A9640F2ECB}"/>
              </a:ext>
            </a:extLst>
          </p:cNvPr>
          <p:cNvSpPr>
            <a:spLocks noChangeArrowheads="1"/>
          </p:cNvSpPr>
          <p:nvPr/>
        </p:nvSpPr>
        <p:spPr bwMode="auto">
          <a:xfrm>
            <a:off x="4017231" y="778184"/>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it-IT"/>
          </a:p>
        </p:txBody>
      </p:sp>
      <p:sp>
        <p:nvSpPr>
          <p:cNvPr id="7" name="Rectangle 6">
            <a:extLst>
              <a:ext uri="{FF2B5EF4-FFF2-40B4-BE49-F238E27FC236}">
                <a16:creationId xmlns:a16="http://schemas.microsoft.com/office/drawing/2014/main" id="{E6939267-361C-171E-7EDD-1E299CAABE71}"/>
              </a:ext>
            </a:extLst>
          </p:cNvPr>
          <p:cNvSpPr>
            <a:spLocks noChangeArrowheads="1"/>
          </p:cNvSpPr>
          <p:nvPr/>
        </p:nvSpPr>
        <p:spPr bwMode="auto">
          <a:xfrm>
            <a:off x="4017231" y="4754872"/>
            <a:ext cx="9144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it-IT"/>
          </a:p>
        </p:txBody>
      </p:sp>
      <p:sp>
        <p:nvSpPr>
          <p:cNvPr id="8" name="Rectangle 7">
            <a:extLst>
              <a:ext uri="{FF2B5EF4-FFF2-40B4-BE49-F238E27FC236}">
                <a16:creationId xmlns:a16="http://schemas.microsoft.com/office/drawing/2014/main" id="{798FA644-42D7-BFB4-E8FD-C3D7B444C766}"/>
              </a:ext>
            </a:extLst>
          </p:cNvPr>
          <p:cNvSpPr>
            <a:spLocks noChangeArrowheads="1"/>
          </p:cNvSpPr>
          <p:nvPr/>
        </p:nvSpPr>
        <p:spPr bwMode="auto">
          <a:xfrm>
            <a:off x="4017231" y="6499534"/>
            <a:ext cx="9144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it-IT"/>
          </a:p>
        </p:txBody>
      </p:sp>
      <p:cxnSp>
        <p:nvCxnSpPr>
          <p:cNvPr id="2" name="Google Shape;2226;p52">
            <a:extLst>
              <a:ext uri="{FF2B5EF4-FFF2-40B4-BE49-F238E27FC236}">
                <a16:creationId xmlns:a16="http://schemas.microsoft.com/office/drawing/2014/main" id="{4298D1F8-FE99-592C-B42F-509FE5852C04}"/>
              </a:ext>
            </a:extLst>
          </p:cNvPr>
          <p:cNvCxnSpPr>
            <a:cxnSpLocks/>
          </p:cNvCxnSpPr>
          <p:nvPr/>
        </p:nvCxnSpPr>
        <p:spPr>
          <a:xfrm>
            <a:off x="762000" y="778184"/>
            <a:ext cx="8153400" cy="0"/>
          </a:xfrm>
          <a:prstGeom prst="straightConnector1">
            <a:avLst/>
          </a:prstGeom>
          <a:noFill/>
          <a:ln w="28575" cap="flat" cmpd="sng">
            <a:solidFill>
              <a:schemeClr val="dk1"/>
            </a:solidFill>
            <a:prstDash val="solid"/>
            <a:round/>
            <a:headEnd type="none" w="med" len="med"/>
            <a:tailEnd type="none" w="med" len="med"/>
          </a:ln>
        </p:spPr>
      </p:cxnSp>
      <p:pic>
        <p:nvPicPr>
          <p:cNvPr id="11" name="Immagine 10" descr="Immagine che contiene testo, schermata, linea, Carattere&#10;&#10;Descrizione generata automaticamente">
            <a:extLst>
              <a:ext uri="{FF2B5EF4-FFF2-40B4-BE49-F238E27FC236}">
                <a16:creationId xmlns:a16="http://schemas.microsoft.com/office/drawing/2014/main" id="{889AF32F-0901-39B4-3117-CB77DCAFA59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 y="1005198"/>
            <a:ext cx="4701541" cy="1543484"/>
          </a:xfrm>
          <a:prstGeom prst="rect">
            <a:avLst/>
          </a:prstGeom>
          <a:noFill/>
          <a:ln>
            <a:noFill/>
          </a:ln>
        </p:spPr>
      </p:pic>
      <p:pic>
        <p:nvPicPr>
          <p:cNvPr id="12" name="Immagine 11" descr="Immagine che contiene testo, schermata, linea, Carattere&#10;&#10;Descrizione generata automaticamente">
            <a:extLst>
              <a:ext uri="{FF2B5EF4-FFF2-40B4-BE49-F238E27FC236}">
                <a16:creationId xmlns:a16="http://schemas.microsoft.com/office/drawing/2014/main" id="{1D1E2C1A-D71A-7007-4F5E-748D6557530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2521948"/>
            <a:ext cx="4701540" cy="1543295"/>
          </a:xfrm>
          <a:prstGeom prst="rect">
            <a:avLst/>
          </a:prstGeom>
          <a:noFill/>
          <a:ln>
            <a:noFill/>
          </a:ln>
        </p:spPr>
      </p:pic>
      <p:pic>
        <p:nvPicPr>
          <p:cNvPr id="13" name="Immagine 12" descr="Immagine che contiene testo, schermata, linea, Carattere&#10;&#10;Descrizione generata automaticamente">
            <a:extLst>
              <a:ext uri="{FF2B5EF4-FFF2-40B4-BE49-F238E27FC236}">
                <a16:creationId xmlns:a16="http://schemas.microsoft.com/office/drawing/2014/main" id="{15DF743C-26A3-E85A-2144-DD722E2881EA}"/>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701540" y="1015978"/>
            <a:ext cx="4442460" cy="1458051"/>
          </a:xfrm>
          <a:prstGeom prst="rect">
            <a:avLst/>
          </a:prstGeom>
          <a:noFill/>
          <a:ln>
            <a:noFill/>
          </a:ln>
        </p:spPr>
      </p:pic>
      <p:pic>
        <p:nvPicPr>
          <p:cNvPr id="14" name="Immagine 13" descr="Immagine che contiene testo, schermata, linea, Carattere&#10;&#10;Descrizione generata automaticamente">
            <a:extLst>
              <a:ext uri="{FF2B5EF4-FFF2-40B4-BE49-F238E27FC236}">
                <a16:creationId xmlns:a16="http://schemas.microsoft.com/office/drawing/2014/main" id="{06747FB8-AC6F-191E-3F1E-F9DE8D1263C2}"/>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654550" y="2474029"/>
            <a:ext cx="4489450" cy="1473799"/>
          </a:xfrm>
          <a:prstGeom prst="rect">
            <a:avLst/>
          </a:prstGeom>
          <a:noFill/>
          <a:ln>
            <a:noFill/>
          </a:ln>
        </p:spPr>
      </p:pic>
    </p:spTree>
    <p:extLst>
      <p:ext uri="{BB962C8B-B14F-4D97-AF65-F5344CB8AC3E}">
        <p14:creationId xmlns:p14="http://schemas.microsoft.com/office/powerpoint/2010/main" val="33005679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954"/>
        <p:cNvGrpSpPr/>
        <p:nvPr/>
      </p:nvGrpSpPr>
      <p:grpSpPr>
        <a:xfrm>
          <a:off x="0" y="0"/>
          <a:ext cx="0" cy="0"/>
          <a:chOff x="0" y="0"/>
          <a:chExt cx="0" cy="0"/>
        </a:xfrm>
      </p:grpSpPr>
      <p:sp>
        <p:nvSpPr>
          <p:cNvPr id="1955" name="Google Shape;1955;p44"/>
          <p:cNvSpPr txBox="1">
            <a:spLocks noGrp="1"/>
          </p:cNvSpPr>
          <p:nvPr>
            <p:ph type="title"/>
          </p:nvPr>
        </p:nvSpPr>
        <p:spPr>
          <a:xfrm>
            <a:off x="713225" y="520925"/>
            <a:ext cx="7717500" cy="708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t-IT" dirty="0"/>
              <a:t>HYBRID MIXTURE MODEL : RESULTS</a:t>
            </a:r>
            <a:endParaRPr dirty="0"/>
          </a:p>
        </p:txBody>
      </p:sp>
      <p:sp>
        <p:nvSpPr>
          <p:cNvPr id="1956" name="Google Shape;1956;p44"/>
          <p:cNvSpPr txBox="1">
            <a:spLocks noGrp="1"/>
          </p:cNvSpPr>
          <p:nvPr>
            <p:ph type="subTitle" idx="1"/>
          </p:nvPr>
        </p:nvSpPr>
        <p:spPr>
          <a:xfrm>
            <a:off x="375208" y="1267705"/>
            <a:ext cx="4289502" cy="293621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We see the results of the HYBRID MIXTURE model on the Apple Dataset:</a:t>
            </a:r>
          </a:p>
          <a:p>
            <a:pPr marL="171450" lvl="0" indent="-171450" algn="l" rtl="0">
              <a:spcBef>
                <a:spcPts val="0"/>
              </a:spcBef>
              <a:spcAft>
                <a:spcPts val="0"/>
              </a:spcAft>
              <a:buFont typeface="Arial" panose="020B0604020202020204" pitchFamily="34" charset="0"/>
              <a:buChar char="•"/>
            </a:pPr>
            <a:r>
              <a:rPr lang="en-US" dirty="0"/>
              <a:t>The training was not done this time on the hybrid model, as it is a model that averages the training of the 2 previous models: </a:t>
            </a:r>
            <a:r>
              <a:rPr lang="en-US" dirty="0" err="1"/>
              <a:t>BiLSTM</a:t>
            </a:r>
            <a:r>
              <a:rPr lang="en-US" dirty="0"/>
              <a:t> and Simplify Transformer.</a:t>
            </a:r>
          </a:p>
          <a:p>
            <a:pPr marL="171450" lvl="0" indent="-171450" algn="l" rtl="0">
              <a:spcBef>
                <a:spcPts val="0"/>
              </a:spcBef>
              <a:spcAft>
                <a:spcPts val="0"/>
              </a:spcAft>
              <a:buFont typeface="Arial" panose="020B0604020202020204" pitchFamily="34" charset="0"/>
              <a:buChar char="•"/>
            </a:pPr>
            <a:r>
              <a:rPr lang="en-US" dirty="0"/>
              <a:t>Mean Absolute Error (MAE): 0.00987</a:t>
            </a:r>
          </a:p>
        </p:txBody>
      </p:sp>
      <p:cxnSp>
        <p:nvCxnSpPr>
          <p:cNvPr id="5" name="Google Shape;2226;p52">
            <a:extLst>
              <a:ext uri="{FF2B5EF4-FFF2-40B4-BE49-F238E27FC236}">
                <a16:creationId xmlns:a16="http://schemas.microsoft.com/office/drawing/2014/main" id="{9E836D21-11F5-8AC6-3652-4DF7BC71EEF0}"/>
              </a:ext>
            </a:extLst>
          </p:cNvPr>
          <p:cNvCxnSpPr>
            <a:cxnSpLocks/>
          </p:cNvCxnSpPr>
          <p:nvPr/>
        </p:nvCxnSpPr>
        <p:spPr>
          <a:xfrm>
            <a:off x="1158240" y="1176052"/>
            <a:ext cx="6838615" cy="0"/>
          </a:xfrm>
          <a:prstGeom prst="straightConnector1">
            <a:avLst/>
          </a:prstGeom>
          <a:noFill/>
          <a:ln w="28575" cap="flat" cmpd="sng">
            <a:solidFill>
              <a:schemeClr val="dk1"/>
            </a:solidFill>
            <a:prstDash val="solid"/>
            <a:round/>
            <a:headEnd type="none" w="med" len="med"/>
            <a:tailEnd type="none" w="med" len="med"/>
          </a:ln>
        </p:spPr>
      </p:cxnSp>
      <p:sp>
        <p:nvSpPr>
          <p:cNvPr id="4" name="Rectangle 4">
            <a:extLst>
              <a:ext uri="{FF2B5EF4-FFF2-40B4-BE49-F238E27FC236}">
                <a16:creationId xmlns:a16="http://schemas.microsoft.com/office/drawing/2014/main" id="{CD0A3EE9-E425-88F0-2947-31A9640F2ECB}"/>
              </a:ext>
            </a:extLst>
          </p:cNvPr>
          <p:cNvSpPr>
            <a:spLocks noChangeArrowheads="1"/>
          </p:cNvSpPr>
          <p:nvPr/>
        </p:nvSpPr>
        <p:spPr bwMode="auto">
          <a:xfrm>
            <a:off x="4017231" y="778184"/>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it-IT"/>
          </a:p>
        </p:txBody>
      </p:sp>
      <p:sp>
        <p:nvSpPr>
          <p:cNvPr id="7" name="Rectangle 6">
            <a:extLst>
              <a:ext uri="{FF2B5EF4-FFF2-40B4-BE49-F238E27FC236}">
                <a16:creationId xmlns:a16="http://schemas.microsoft.com/office/drawing/2014/main" id="{E6939267-361C-171E-7EDD-1E299CAABE71}"/>
              </a:ext>
            </a:extLst>
          </p:cNvPr>
          <p:cNvSpPr>
            <a:spLocks noChangeArrowheads="1"/>
          </p:cNvSpPr>
          <p:nvPr/>
        </p:nvSpPr>
        <p:spPr bwMode="auto">
          <a:xfrm>
            <a:off x="4017231" y="4754872"/>
            <a:ext cx="9144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it-IT"/>
          </a:p>
        </p:txBody>
      </p:sp>
      <p:sp>
        <p:nvSpPr>
          <p:cNvPr id="8" name="Rectangle 7">
            <a:extLst>
              <a:ext uri="{FF2B5EF4-FFF2-40B4-BE49-F238E27FC236}">
                <a16:creationId xmlns:a16="http://schemas.microsoft.com/office/drawing/2014/main" id="{798FA644-42D7-BFB4-E8FD-C3D7B444C766}"/>
              </a:ext>
            </a:extLst>
          </p:cNvPr>
          <p:cNvSpPr>
            <a:spLocks noChangeArrowheads="1"/>
          </p:cNvSpPr>
          <p:nvPr/>
        </p:nvSpPr>
        <p:spPr bwMode="auto">
          <a:xfrm>
            <a:off x="4017231" y="6499534"/>
            <a:ext cx="9144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it-IT"/>
          </a:p>
        </p:txBody>
      </p:sp>
      <p:sp>
        <p:nvSpPr>
          <p:cNvPr id="3" name="Google Shape;1957;p44">
            <a:extLst>
              <a:ext uri="{FF2B5EF4-FFF2-40B4-BE49-F238E27FC236}">
                <a16:creationId xmlns:a16="http://schemas.microsoft.com/office/drawing/2014/main" id="{BF5C19A4-DC8A-5A65-A8BA-58DBF1178DAE}"/>
              </a:ext>
            </a:extLst>
          </p:cNvPr>
          <p:cNvSpPr txBox="1">
            <a:spLocks noGrp="1"/>
          </p:cNvSpPr>
          <p:nvPr>
            <p:ph type="subTitle" idx="2"/>
          </p:nvPr>
        </p:nvSpPr>
        <p:spPr>
          <a:xfrm>
            <a:off x="4479292" y="1267705"/>
            <a:ext cx="4847064" cy="3118359"/>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 typeface="Arial" panose="020B0604020202020204" pitchFamily="34" charset="0"/>
              <a:buChar char="•"/>
            </a:pPr>
            <a:r>
              <a:rPr lang="en-US" dirty="0"/>
              <a:t>Root Mean Squared Error (RMSE): 0.0144 </a:t>
            </a:r>
          </a:p>
          <a:p>
            <a:pPr marL="171450" lvl="0" indent="-171450" algn="l" rtl="0">
              <a:spcBef>
                <a:spcPts val="0"/>
              </a:spcBef>
              <a:spcAft>
                <a:spcPts val="0"/>
              </a:spcAft>
              <a:buFont typeface="Arial" panose="020B0604020202020204" pitchFamily="34" charset="0"/>
              <a:buChar char="•"/>
            </a:pPr>
            <a:r>
              <a:rPr lang="en-US" dirty="0"/>
              <a:t>R-squared (R²): 0.911</a:t>
            </a:r>
          </a:p>
          <a:p>
            <a:pPr marL="171450" lvl="0" indent="-171450" algn="l" rtl="0">
              <a:spcBef>
                <a:spcPts val="0"/>
              </a:spcBef>
              <a:spcAft>
                <a:spcPts val="0"/>
              </a:spcAft>
              <a:buFont typeface="Arial" panose="020B0604020202020204" pitchFamily="34" charset="0"/>
              <a:buChar char="•"/>
            </a:pPr>
            <a:r>
              <a:rPr lang="en-US" dirty="0"/>
              <a:t>When combining predictions from different models, it is important to ensure that the base models have good individual performance, as the quality of the predictions of the base models will affect the performance of the hybrid model.</a:t>
            </a:r>
          </a:p>
          <a:p>
            <a:pPr marL="0" lvl="0" indent="0" algn="l" rtl="0">
              <a:spcBef>
                <a:spcPts val="0"/>
              </a:spcBef>
              <a:spcAft>
                <a:spcPts val="0"/>
              </a:spcAft>
              <a:buNone/>
            </a:pPr>
            <a:endParaRPr lang="it-IT" dirty="0"/>
          </a:p>
        </p:txBody>
      </p:sp>
      <p:pic>
        <p:nvPicPr>
          <p:cNvPr id="9" name="Immagine 8" descr="Immagine che contiene testo, schermata, linea, Carattere&#10;&#10;Descrizione generata automaticamente">
            <a:extLst>
              <a:ext uri="{FF2B5EF4-FFF2-40B4-BE49-F238E27FC236}">
                <a16:creationId xmlns:a16="http://schemas.microsoft.com/office/drawing/2014/main" id="{DEE68693-D2E2-DC5E-CCF7-E15F23A1AEE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831950" y="2735810"/>
            <a:ext cx="5480050" cy="1798955"/>
          </a:xfrm>
          <a:prstGeom prst="rect">
            <a:avLst/>
          </a:prstGeom>
          <a:noFill/>
          <a:ln>
            <a:noFill/>
          </a:ln>
        </p:spPr>
      </p:pic>
    </p:spTree>
    <p:extLst>
      <p:ext uri="{BB962C8B-B14F-4D97-AF65-F5344CB8AC3E}">
        <p14:creationId xmlns:p14="http://schemas.microsoft.com/office/powerpoint/2010/main" val="19059560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954"/>
        <p:cNvGrpSpPr/>
        <p:nvPr/>
      </p:nvGrpSpPr>
      <p:grpSpPr>
        <a:xfrm>
          <a:off x="0" y="0"/>
          <a:ext cx="0" cy="0"/>
          <a:chOff x="0" y="0"/>
          <a:chExt cx="0" cy="0"/>
        </a:xfrm>
      </p:grpSpPr>
      <p:sp>
        <p:nvSpPr>
          <p:cNvPr id="1955" name="Google Shape;1955;p44"/>
          <p:cNvSpPr txBox="1">
            <a:spLocks noGrp="1"/>
          </p:cNvSpPr>
          <p:nvPr>
            <p:ph type="title"/>
          </p:nvPr>
        </p:nvSpPr>
        <p:spPr>
          <a:xfrm>
            <a:off x="713225" y="520925"/>
            <a:ext cx="7717500" cy="708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t-IT" dirty="0"/>
              <a:t>HYBRID MODEL 2: RESULTS</a:t>
            </a:r>
            <a:endParaRPr dirty="0"/>
          </a:p>
        </p:txBody>
      </p:sp>
      <p:sp>
        <p:nvSpPr>
          <p:cNvPr id="1956" name="Google Shape;1956;p44"/>
          <p:cNvSpPr txBox="1">
            <a:spLocks noGrp="1"/>
          </p:cNvSpPr>
          <p:nvPr>
            <p:ph type="subTitle" idx="1"/>
          </p:nvPr>
        </p:nvSpPr>
        <p:spPr>
          <a:xfrm>
            <a:off x="375208" y="1267705"/>
            <a:ext cx="4289502" cy="293621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We see the results of the </a:t>
            </a:r>
            <a:r>
              <a:rPr lang="en-US" sz="1200" dirty="0"/>
              <a:t>HYBRID MODEL: with WEIGHTED ATTENTION </a:t>
            </a:r>
            <a:r>
              <a:rPr lang="en-US" dirty="0"/>
              <a:t>on the Apple Dataset:</a:t>
            </a:r>
          </a:p>
          <a:p>
            <a:pPr marL="171450" lvl="0" indent="-171450" algn="l" rtl="0">
              <a:spcBef>
                <a:spcPts val="0"/>
              </a:spcBef>
              <a:spcAft>
                <a:spcPts val="0"/>
              </a:spcAft>
              <a:buFont typeface="Arial" panose="020B0604020202020204" pitchFamily="34" charset="0"/>
              <a:buChar char="•"/>
            </a:pPr>
            <a:r>
              <a:rPr lang="en-US" dirty="0"/>
              <a:t>Training was done with 150 epochs, a batch-size of 64 and </a:t>
            </a:r>
            <a:r>
              <a:rPr lang="en-US" dirty="0" err="1"/>
              <a:t>learning_rate</a:t>
            </a:r>
            <a:r>
              <a:rPr lang="en-US" dirty="0"/>
              <a:t>=0.000015 with a 30% reduction callback.</a:t>
            </a:r>
          </a:p>
          <a:p>
            <a:pPr marL="171450" lvl="0" indent="-171450" algn="l" rtl="0">
              <a:spcBef>
                <a:spcPts val="0"/>
              </a:spcBef>
              <a:spcAft>
                <a:spcPts val="0"/>
              </a:spcAft>
              <a:buFont typeface="Arial" panose="020B0604020202020204" pitchFamily="34" charset="0"/>
              <a:buChar char="•"/>
            </a:pPr>
            <a:r>
              <a:rPr lang="en-US" dirty="0"/>
              <a:t>Loss MSE : 0.10 </a:t>
            </a:r>
          </a:p>
          <a:p>
            <a:pPr marL="171450" lvl="0" indent="-171450" algn="l" rtl="0">
              <a:spcBef>
                <a:spcPts val="0"/>
              </a:spcBef>
              <a:spcAft>
                <a:spcPts val="0"/>
              </a:spcAft>
              <a:buFont typeface="Arial" panose="020B0604020202020204" pitchFamily="34" charset="0"/>
              <a:buChar char="•"/>
            </a:pPr>
            <a:r>
              <a:rPr lang="en-US" dirty="0"/>
              <a:t>Mean Absolute Error (MAE): 0.012 </a:t>
            </a:r>
          </a:p>
        </p:txBody>
      </p:sp>
      <p:cxnSp>
        <p:nvCxnSpPr>
          <p:cNvPr id="5" name="Google Shape;2226;p52">
            <a:extLst>
              <a:ext uri="{FF2B5EF4-FFF2-40B4-BE49-F238E27FC236}">
                <a16:creationId xmlns:a16="http://schemas.microsoft.com/office/drawing/2014/main" id="{9E836D21-11F5-8AC6-3652-4DF7BC71EEF0}"/>
              </a:ext>
            </a:extLst>
          </p:cNvPr>
          <p:cNvCxnSpPr>
            <a:cxnSpLocks/>
          </p:cNvCxnSpPr>
          <p:nvPr/>
        </p:nvCxnSpPr>
        <p:spPr>
          <a:xfrm>
            <a:off x="1965960" y="1176052"/>
            <a:ext cx="5143500" cy="0"/>
          </a:xfrm>
          <a:prstGeom prst="straightConnector1">
            <a:avLst/>
          </a:prstGeom>
          <a:noFill/>
          <a:ln w="28575" cap="flat" cmpd="sng">
            <a:solidFill>
              <a:schemeClr val="dk1"/>
            </a:solidFill>
            <a:prstDash val="solid"/>
            <a:round/>
            <a:headEnd type="none" w="med" len="med"/>
            <a:tailEnd type="none" w="med" len="med"/>
          </a:ln>
        </p:spPr>
      </p:cxnSp>
      <p:sp>
        <p:nvSpPr>
          <p:cNvPr id="4" name="Rectangle 4">
            <a:extLst>
              <a:ext uri="{FF2B5EF4-FFF2-40B4-BE49-F238E27FC236}">
                <a16:creationId xmlns:a16="http://schemas.microsoft.com/office/drawing/2014/main" id="{CD0A3EE9-E425-88F0-2947-31A9640F2ECB}"/>
              </a:ext>
            </a:extLst>
          </p:cNvPr>
          <p:cNvSpPr>
            <a:spLocks noChangeArrowheads="1"/>
          </p:cNvSpPr>
          <p:nvPr/>
        </p:nvSpPr>
        <p:spPr bwMode="auto">
          <a:xfrm>
            <a:off x="4017231" y="778184"/>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it-IT"/>
          </a:p>
        </p:txBody>
      </p:sp>
      <p:sp>
        <p:nvSpPr>
          <p:cNvPr id="7" name="Rectangle 6">
            <a:extLst>
              <a:ext uri="{FF2B5EF4-FFF2-40B4-BE49-F238E27FC236}">
                <a16:creationId xmlns:a16="http://schemas.microsoft.com/office/drawing/2014/main" id="{E6939267-361C-171E-7EDD-1E299CAABE71}"/>
              </a:ext>
            </a:extLst>
          </p:cNvPr>
          <p:cNvSpPr>
            <a:spLocks noChangeArrowheads="1"/>
          </p:cNvSpPr>
          <p:nvPr/>
        </p:nvSpPr>
        <p:spPr bwMode="auto">
          <a:xfrm>
            <a:off x="4017231" y="4754872"/>
            <a:ext cx="9144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it-IT"/>
          </a:p>
        </p:txBody>
      </p:sp>
      <p:sp>
        <p:nvSpPr>
          <p:cNvPr id="8" name="Rectangle 7">
            <a:extLst>
              <a:ext uri="{FF2B5EF4-FFF2-40B4-BE49-F238E27FC236}">
                <a16:creationId xmlns:a16="http://schemas.microsoft.com/office/drawing/2014/main" id="{798FA644-42D7-BFB4-E8FD-C3D7B444C766}"/>
              </a:ext>
            </a:extLst>
          </p:cNvPr>
          <p:cNvSpPr>
            <a:spLocks noChangeArrowheads="1"/>
          </p:cNvSpPr>
          <p:nvPr/>
        </p:nvSpPr>
        <p:spPr bwMode="auto">
          <a:xfrm>
            <a:off x="4017231" y="6499534"/>
            <a:ext cx="9144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it-IT"/>
          </a:p>
        </p:txBody>
      </p:sp>
      <p:sp>
        <p:nvSpPr>
          <p:cNvPr id="3" name="Google Shape;1957;p44">
            <a:extLst>
              <a:ext uri="{FF2B5EF4-FFF2-40B4-BE49-F238E27FC236}">
                <a16:creationId xmlns:a16="http://schemas.microsoft.com/office/drawing/2014/main" id="{BF5C19A4-DC8A-5A65-A8BA-58DBF1178DAE}"/>
              </a:ext>
            </a:extLst>
          </p:cNvPr>
          <p:cNvSpPr txBox="1">
            <a:spLocks noGrp="1"/>
          </p:cNvSpPr>
          <p:nvPr>
            <p:ph type="subTitle" idx="2"/>
          </p:nvPr>
        </p:nvSpPr>
        <p:spPr>
          <a:xfrm>
            <a:off x="4753612" y="1267705"/>
            <a:ext cx="4847064" cy="3118359"/>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 typeface="Arial" panose="020B0604020202020204" pitchFamily="34" charset="0"/>
              <a:buChar char="•"/>
            </a:pPr>
            <a:r>
              <a:rPr lang="en-US" dirty="0"/>
              <a:t>Root Mean Squared Error (RMSE): 0.016 </a:t>
            </a:r>
          </a:p>
          <a:p>
            <a:pPr marL="171450" lvl="0" indent="-171450" algn="l" rtl="0">
              <a:spcBef>
                <a:spcPts val="0"/>
              </a:spcBef>
              <a:spcAft>
                <a:spcPts val="0"/>
              </a:spcAft>
              <a:buFont typeface="Arial" panose="020B0604020202020204" pitchFamily="34" charset="0"/>
              <a:buChar char="•"/>
            </a:pPr>
            <a:r>
              <a:rPr lang="en-US" dirty="0"/>
              <a:t>R-squared (R²): 0.90</a:t>
            </a:r>
          </a:p>
          <a:p>
            <a:pPr marL="171450" lvl="0" indent="-171450" algn="l" rtl="0">
              <a:spcBef>
                <a:spcPts val="0"/>
              </a:spcBef>
              <a:spcAft>
                <a:spcPts val="0"/>
              </a:spcAft>
              <a:buFont typeface="Arial" panose="020B0604020202020204" pitchFamily="34" charset="0"/>
              <a:buChar char="•"/>
            </a:pPr>
            <a:r>
              <a:rPr lang="en-US" dirty="0"/>
              <a:t>Learning Curves: </a:t>
            </a:r>
          </a:p>
          <a:p>
            <a:pPr marL="628650" lvl="1" indent="-171450" algn="l">
              <a:buFont typeface="Arial" panose="020B0604020202020204" pitchFamily="34" charset="0"/>
              <a:buChar char="•"/>
            </a:pPr>
            <a:r>
              <a:rPr lang="en-US" dirty="0"/>
              <a:t>Best Validation Loss: 0.15 at epoch 150</a:t>
            </a:r>
          </a:p>
          <a:p>
            <a:pPr marL="628650" lvl="1" indent="-171450" algn="l">
              <a:buFont typeface="Arial" panose="020B0604020202020204" pitchFamily="34" charset="0"/>
              <a:buChar char="•"/>
            </a:pPr>
            <a:r>
              <a:rPr lang="en-US" dirty="0"/>
              <a:t>Best Training Loss: 0.1511 at epoch 150</a:t>
            </a:r>
            <a:endParaRPr lang="it-IT" dirty="0"/>
          </a:p>
          <a:p>
            <a:pPr marL="0" lvl="0" indent="0" algn="l" rtl="0">
              <a:spcBef>
                <a:spcPts val="0"/>
              </a:spcBef>
              <a:spcAft>
                <a:spcPts val="0"/>
              </a:spcAft>
              <a:buNone/>
            </a:pPr>
            <a:endParaRPr lang="it-IT" dirty="0"/>
          </a:p>
        </p:txBody>
      </p:sp>
      <p:pic>
        <p:nvPicPr>
          <p:cNvPr id="9" name="Immagine 8">
            <a:extLst>
              <a:ext uri="{FF2B5EF4-FFF2-40B4-BE49-F238E27FC236}">
                <a16:creationId xmlns:a16="http://schemas.microsoft.com/office/drawing/2014/main" id="{6BF3D216-C540-CC40-87EE-372E70C67B1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318753" y="2807950"/>
            <a:ext cx="6506494" cy="2135689"/>
          </a:xfrm>
          <a:prstGeom prst="rect">
            <a:avLst/>
          </a:prstGeom>
          <a:noFill/>
          <a:ln>
            <a:noFill/>
          </a:ln>
        </p:spPr>
      </p:pic>
    </p:spTree>
    <p:extLst>
      <p:ext uri="{BB962C8B-B14F-4D97-AF65-F5344CB8AC3E}">
        <p14:creationId xmlns:p14="http://schemas.microsoft.com/office/powerpoint/2010/main" val="35632706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954"/>
        <p:cNvGrpSpPr/>
        <p:nvPr/>
      </p:nvGrpSpPr>
      <p:grpSpPr>
        <a:xfrm>
          <a:off x="0" y="0"/>
          <a:ext cx="0" cy="0"/>
          <a:chOff x="0" y="0"/>
          <a:chExt cx="0" cy="0"/>
        </a:xfrm>
      </p:grpSpPr>
      <p:sp>
        <p:nvSpPr>
          <p:cNvPr id="1955" name="Google Shape;1955;p44"/>
          <p:cNvSpPr txBox="1">
            <a:spLocks noGrp="1"/>
          </p:cNvSpPr>
          <p:nvPr>
            <p:ph type="title"/>
          </p:nvPr>
        </p:nvSpPr>
        <p:spPr>
          <a:xfrm>
            <a:off x="419100" y="126688"/>
            <a:ext cx="8880330" cy="708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t-IT" dirty="0"/>
              <a:t>HYBRID MODEL 2: GRAPHIC RESULTS</a:t>
            </a:r>
            <a:endParaRPr dirty="0"/>
          </a:p>
        </p:txBody>
      </p:sp>
      <p:sp>
        <p:nvSpPr>
          <p:cNvPr id="4" name="Rectangle 4">
            <a:extLst>
              <a:ext uri="{FF2B5EF4-FFF2-40B4-BE49-F238E27FC236}">
                <a16:creationId xmlns:a16="http://schemas.microsoft.com/office/drawing/2014/main" id="{CD0A3EE9-E425-88F0-2947-31A9640F2ECB}"/>
              </a:ext>
            </a:extLst>
          </p:cNvPr>
          <p:cNvSpPr>
            <a:spLocks noChangeArrowheads="1"/>
          </p:cNvSpPr>
          <p:nvPr/>
        </p:nvSpPr>
        <p:spPr bwMode="auto">
          <a:xfrm>
            <a:off x="4017231" y="778184"/>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it-IT"/>
          </a:p>
        </p:txBody>
      </p:sp>
      <p:sp>
        <p:nvSpPr>
          <p:cNvPr id="7" name="Rectangle 6">
            <a:extLst>
              <a:ext uri="{FF2B5EF4-FFF2-40B4-BE49-F238E27FC236}">
                <a16:creationId xmlns:a16="http://schemas.microsoft.com/office/drawing/2014/main" id="{E6939267-361C-171E-7EDD-1E299CAABE71}"/>
              </a:ext>
            </a:extLst>
          </p:cNvPr>
          <p:cNvSpPr>
            <a:spLocks noChangeArrowheads="1"/>
          </p:cNvSpPr>
          <p:nvPr/>
        </p:nvSpPr>
        <p:spPr bwMode="auto">
          <a:xfrm>
            <a:off x="4017231" y="4754872"/>
            <a:ext cx="9144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it-IT"/>
          </a:p>
        </p:txBody>
      </p:sp>
      <p:sp>
        <p:nvSpPr>
          <p:cNvPr id="8" name="Rectangle 7">
            <a:extLst>
              <a:ext uri="{FF2B5EF4-FFF2-40B4-BE49-F238E27FC236}">
                <a16:creationId xmlns:a16="http://schemas.microsoft.com/office/drawing/2014/main" id="{798FA644-42D7-BFB4-E8FD-C3D7B444C766}"/>
              </a:ext>
            </a:extLst>
          </p:cNvPr>
          <p:cNvSpPr>
            <a:spLocks noChangeArrowheads="1"/>
          </p:cNvSpPr>
          <p:nvPr/>
        </p:nvSpPr>
        <p:spPr bwMode="auto">
          <a:xfrm>
            <a:off x="4017231" y="6499534"/>
            <a:ext cx="9144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it-IT"/>
          </a:p>
        </p:txBody>
      </p:sp>
      <p:cxnSp>
        <p:nvCxnSpPr>
          <p:cNvPr id="2" name="Google Shape;2226;p52">
            <a:extLst>
              <a:ext uri="{FF2B5EF4-FFF2-40B4-BE49-F238E27FC236}">
                <a16:creationId xmlns:a16="http://schemas.microsoft.com/office/drawing/2014/main" id="{4298D1F8-FE99-592C-B42F-509FE5852C04}"/>
              </a:ext>
            </a:extLst>
          </p:cNvPr>
          <p:cNvCxnSpPr>
            <a:cxnSpLocks/>
          </p:cNvCxnSpPr>
          <p:nvPr/>
        </p:nvCxnSpPr>
        <p:spPr>
          <a:xfrm>
            <a:off x="1303020" y="778184"/>
            <a:ext cx="7033260" cy="0"/>
          </a:xfrm>
          <a:prstGeom prst="straightConnector1">
            <a:avLst/>
          </a:prstGeom>
          <a:noFill/>
          <a:ln w="28575" cap="flat" cmpd="sng">
            <a:solidFill>
              <a:schemeClr val="dk1"/>
            </a:solidFill>
            <a:prstDash val="solid"/>
            <a:round/>
            <a:headEnd type="none" w="med" len="med"/>
            <a:tailEnd type="none" w="med" len="med"/>
          </a:ln>
        </p:spPr>
      </p:cxnSp>
      <p:pic>
        <p:nvPicPr>
          <p:cNvPr id="6" name="Immagine 5" descr="Immagine che contiene testo, schermata, linea, Carattere&#10;&#10;Descrizione generata automaticamente">
            <a:extLst>
              <a:ext uri="{FF2B5EF4-FFF2-40B4-BE49-F238E27FC236}">
                <a16:creationId xmlns:a16="http://schemas.microsoft.com/office/drawing/2014/main" id="{7F2B4D04-0CD7-F05A-7362-6892E9AC304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983" y="1018482"/>
            <a:ext cx="4654550" cy="1527825"/>
          </a:xfrm>
          <a:prstGeom prst="rect">
            <a:avLst/>
          </a:prstGeom>
          <a:noFill/>
          <a:ln>
            <a:noFill/>
          </a:ln>
        </p:spPr>
      </p:pic>
      <p:pic>
        <p:nvPicPr>
          <p:cNvPr id="9" name="Immagine 8" descr="Immagine che contiene testo, schermata, Carattere, linea&#10;&#10;Descrizione generata automaticamente">
            <a:extLst>
              <a:ext uri="{FF2B5EF4-FFF2-40B4-BE49-F238E27FC236}">
                <a16:creationId xmlns:a16="http://schemas.microsoft.com/office/drawing/2014/main" id="{8DFC575F-450F-8B90-4F51-5036DBCD040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6983" y="2519966"/>
            <a:ext cx="4590525" cy="1506555"/>
          </a:xfrm>
          <a:prstGeom prst="rect">
            <a:avLst/>
          </a:prstGeom>
          <a:noFill/>
          <a:ln>
            <a:noFill/>
          </a:ln>
        </p:spPr>
      </p:pic>
      <p:pic>
        <p:nvPicPr>
          <p:cNvPr id="10" name="Immagine 9">
            <a:extLst>
              <a:ext uri="{FF2B5EF4-FFF2-40B4-BE49-F238E27FC236}">
                <a16:creationId xmlns:a16="http://schemas.microsoft.com/office/drawing/2014/main" id="{B16C265C-BBDB-7ADA-F2A0-6BA19410B337}"/>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691534" y="1018482"/>
            <a:ext cx="4415484" cy="1449347"/>
          </a:xfrm>
          <a:prstGeom prst="rect">
            <a:avLst/>
          </a:prstGeom>
          <a:noFill/>
          <a:ln>
            <a:noFill/>
          </a:ln>
        </p:spPr>
      </p:pic>
      <p:pic>
        <p:nvPicPr>
          <p:cNvPr id="15" name="Immagine 14">
            <a:extLst>
              <a:ext uri="{FF2B5EF4-FFF2-40B4-BE49-F238E27FC236}">
                <a16:creationId xmlns:a16="http://schemas.microsoft.com/office/drawing/2014/main" id="{FF50CCF4-BFDA-FAFB-9E0C-CFC09DC78A02}"/>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627508" y="2467829"/>
            <a:ext cx="4479510" cy="1470437"/>
          </a:xfrm>
          <a:prstGeom prst="rect">
            <a:avLst/>
          </a:prstGeom>
          <a:noFill/>
          <a:ln>
            <a:noFill/>
          </a:ln>
        </p:spPr>
      </p:pic>
    </p:spTree>
    <p:extLst>
      <p:ext uri="{BB962C8B-B14F-4D97-AF65-F5344CB8AC3E}">
        <p14:creationId xmlns:p14="http://schemas.microsoft.com/office/powerpoint/2010/main" val="34464571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254"/>
        <p:cNvGrpSpPr/>
        <p:nvPr/>
      </p:nvGrpSpPr>
      <p:grpSpPr>
        <a:xfrm>
          <a:off x="0" y="0"/>
          <a:ext cx="0" cy="0"/>
          <a:chOff x="0" y="0"/>
          <a:chExt cx="0" cy="0"/>
        </a:xfrm>
      </p:grpSpPr>
      <p:sp>
        <p:nvSpPr>
          <p:cNvPr id="6" name="Google Shape;1962;p45">
            <a:extLst>
              <a:ext uri="{FF2B5EF4-FFF2-40B4-BE49-F238E27FC236}">
                <a16:creationId xmlns:a16="http://schemas.microsoft.com/office/drawing/2014/main" id="{C7C43DB0-200C-D4E1-8EFC-248DA12D9574}"/>
              </a:ext>
            </a:extLst>
          </p:cNvPr>
          <p:cNvSpPr txBox="1">
            <a:spLocks/>
          </p:cNvSpPr>
          <p:nvPr/>
        </p:nvSpPr>
        <p:spPr>
          <a:xfrm>
            <a:off x="5108740" y="1724538"/>
            <a:ext cx="3763200" cy="23190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FFFFFF"/>
              </a:buClr>
              <a:buSzPts val="1200"/>
              <a:buFont typeface="Red Hat Display"/>
              <a:buNone/>
              <a:tabLst/>
              <a:defRPr/>
            </a:pPr>
            <a:endParaRPr kumimoji="0" lang="en-US" sz="1200" b="0" i="0" u="none" strike="noStrike" kern="0" cap="none" spc="0" normalizeH="0" baseline="0" noProof="0" dirty="0">
              <a:ln>
                <a:noFill/>
              </a:ln>
              <a:solidFill>
                <a:srgbClr val="261E17"/>
              </a:solidFill>
              <a:effectLst/>
              <a:uLnTx/>
              <a:uFillTx/>
              <a:latin typeface="Inter"/>
              <a:ea typeface="Inter"/>
              <a:sym typeface="Inter"/>
            </a:endParaRPr>
          </a:p>
        </p:txBody>
      </p:sp>
      <p:cxnSp>
        <p:nvCxnSpPr>
          <p:cNvPr id="7" name="Google Shape;2594;p72">
            <a:extLst>
              <a:ext uri="{FF2B5EF4-FFF2-40B4-BE49-F238E27FC236}">
                <a16:creationId xmlns:a16="http://schemas.microsoft.com/office/drawing/2014/main" id="{3859B615-B828-F21C-874F-9A71D7CD0E22}"/>
              </a:ext>
            </a:extLst>
          </p:cNvPr>
          <p:cNvCxnSpPr>
            <a:cxnSpLocks/>
          </p:cNvCxnSpPr>
          <p:nvPr/>
        </p:nvCxnSpPr>
        <p:spPr>
          <a:xfrm>
            <a:off x="302039" y="1704693"/>
            <a:ext cx="8539920" cy="0"/>
          </a:xfrm>
          <a:prstGeom prst="straightConnector1">
            <a:avLst/>
          </a:prstGeom>
          <a:noFill/>
          <a:ln w="28575" cap="flat" cmpd="sng">
            <a:solidFill>
              <a:schemeClr val="dk1"/>
            </a:solidFill>
            <a:prstDash val="solid"/>
            <a:round/>
            <a:headEnd type="none" w="med" len="med"/>
            <a:tailEnd type="none" w="med" len="med"/>
          </a:ln>
        </p:spPr>
      </p:cxnSp>
      <p:sp>
        <p:nvSpPr>
          <p:cNvPr id="11" name="CasellaDiTesto 10">
            <a:extLst>
              <a:ext uri="{FF2B5EF4-FFF2-40B4-BE49-F238E27FC236}">
                <a16:creationId xmlns:a16="http://schemas.microsoft.com/office/drawing/2014/main" id="{9067F279-A417-6A4F-A99A-26C92D05BC31}"/>
              </a:ext>
            </a:extLst>
          </p:cNvPr>
          <p:cNvSpPr txBox="1"/>
          <p:nvPr/>
        </p:nvSpPr>
        <p:spPr>
          <a:xfrm>
            <a:off x="302039" y="801208"/>
            <a:ext cx="11136630" cy="92333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it-IT" sz="5400" dirty="0">
                <a:solidFill>
                  <a:srgbClr val="261E17"/>
                </a:solidFill>
                <a:latin typeface="Manrope Medium"/>
                <a:sym typeface="Manrope Medium"/>
              </a:rPr>
              <a:t>THANKS FOR WATCHING!</a:t>
            </a:r>
            <a:endParaRPr kumimoji="0" lang="it-IT" sz="1200" b="0" i="0" u="none" strike="noStrike" kern="0" cap="none" spc="0" normalizeH="0" baseline="0" noProof="0" dirty="0">
              <a:ln>
                <a:noFill/>
              </a:ln>
              <a:solidFill>
                <a:srgbClr val="000000"/>
              </a:solidFill>
              <a:effectLst/>
              <a:uLnTx/>
              <a:uFillTx/>
              <a:latin typeface="Arial"/>
              <a:cs typeface="Arial"/>
              <a:sym typeface="Arial"/>
            </a:endParaRPr>
          </a:p>
        </p:txBody>
      </p:sp>
      <p:pic>
        <p:nvPicPr>
          <p:cNvPr id="12" name="Immagine 11" descr="Immagine che contiene bambola, giocattolo, scuro&#10;&#10;Descrizione generata automaticamente">
            <a:extLst>
              <a:ext uri="{FF2B5EF4-FFF2-40B4-BE49-F238E27FC236}">
                <a16:creationId xmlns:a16="http://schemas.microsoft.com/office/drawing/2014/main" id="{00E30725-D39C-1135-422F-19A1E61ED7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96895" y="2035520"/>
            <a:ext cx="2625224" cy="2625224"/>
          </a:xfrm>
          <a:prstGeom prst="rect">
            <a:avLst/>
          </a:prstGeom>
        </p:spPr>
      </p:pic>
      <p:pic>
        <p:nvPicPr>
          <p:cNvPr id="14" name="Immagine 13">
            <a:extLst>
              <a:ext uri="{FF2B5EF4-FFF2-40B4-BE49-F238E27FC236}">
                <a16:creationId xmlns:a16="http://schemas.microsoft.com/office/drawing/2014/main" id="{C929B77B-0097-4E06-EFE2-C206B1BAA25A}"/>
              </a:ext>
            </a:extLst>
          </p:cNvPr>
          <p:cNvPicPr>
            <a:picLocks noChangeAspect="1"/>
          </p:cNvPicPr>
          <p:nvPr/>
        </p:nvPicPr>
        <p:blipFill>
          <a:blip r:embed="rId4"/>
          <a:stretch>
            <a:fillRect/>
          </a:stretch>
        </p:blipFill>
        <p:spPr>
          <a:xfrm>
            <a:off x="5474114" y="1826420"/>
            <a:ext cx="1683814" cy="1683814"/>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737"/>
        <p:cNvGrpSpPr/>
        <p:nvPr/>
      </p:nvGrpSpPr>
      <p:grpSpPr>
        <a:xfrm>
          <a:off x="0" y="0"/>
          <a:ext cx="0" cy="0"/>
          <a:chOff x="0" y="0"/>
          <a:chExt cx="0" cy="0"/>
        </a:xfrm>
      </p:grpSpPr>
      <p:sp>
        <p:nvSpPr>
          <p:cNvPr id="1738" name="Google Shape;1738;p40"/>
          <p:cNvSpPr txBox="1">
            <a:spLocks noGrp="1"/>
          </p:cNvSpPr>
          <p:nvPr>
            <p:ph type="title"/>
          </p:nvPr>
        </p:nvSpPr>
        <p:spPr>
          <a:xfrm>
            <a:off x="713225" y="520925"/>
            <a:ext cx="7717500" cy="708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CONTENTS</a:t>
            </a:r>
            <a:endParaRPr dirty="0"/>
          </a:p>
        </p:txBody>
      </p:sp>
      <p:sp>
        <p:nvSpPr>
          <p:cNvPr id="1739" name="Google Shape;1739;p40"/>
          <p:cNvSpPr txBox="1">
            <a:spLocks noGrp="1"/>
          </p:cNvSpPr>
          <p:nvPr>
            <p:ph type="subTitle" idx="1"/>
          </p:nvPr>
        </p:nvSpPr>
        <p:spPr>
          <a:xfrm>
            <a:off x="1746574" y="1668325"/>
            <a:ext cx="3617906" cy="78508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DATASETS &amp; </a:t>
            </a:r>
          </a:p>
          <a:p>
            <a:pPr marL="0" lvl="0" indent="0" algn="l" rtl="0">
              <a:spcBef>
                <a:spcPts val="0"/>
              </a:spcBef>
              <a:spcAft>
                <a:spcPts val="0"/>
              </a:spcAft>
              <a:buNone/>
            </a:pPr>
            <a:r>
              <a:rPr lang="en" dirty="0"/>
              <a:t>DATA-PRE PROCESS</a:t>
            </a:r>
            <a:endParaRPr dirty="0"/>
          </a:p>
        </p:txBody>
      </p:sp>
      <p:sp>
        <p:nvSpPr>
          <p:cNvPr id="1740" name="Google Shape;1740;p40"/>
          <p:cNvSpPr txBox="1">
            <a:spLocks noGrp="1"/>
          </p:cNvSpPr>
          <p:nvPr>
            <p:ph type="title" idx="2"/>
          </p:nvPr>
        </p:nvSpPr>
        <p:spPr>
          <a:xfrm>
            <a:off x="817950" y="1668324"/>
            <a:ext cx="876300" cy="615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1741" name="Google Shape;1741;p40"/>
          <p:cNvSpPr txBox="1">
            <a:spLocks noGrp="1"/>
          </p:cNvSpPr>
          <p:nvPr>
            <p:ph type="subTitle" idx="3"/>
          </p:nvPr>
        </p:nvSpPr>
        <p:spPr>
          <a:xfrm>
            <a:off x="1746575" y="3224098"/>
            <a:ext cx="2469300" cy="785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DEEP LEARNING MODELS</a:t>
            </a:r>
            <a:endParaRPr dirty="0"/>
          </a:p>
        </p:txBody>
      </p:sp>
      <p:sp>
        <p:nvSpPr>
          <p:cNvPr id="1742" name="Google Shape;1742;p40"/>
          <p:cNvSpPr txBox="1">
            <a:spLocks noGrp="1"/>
          </p:cNvSpPr>
          <p:nvPr>
            <p:ph type="title" idx="4"/>
          </p:nvPr>
        </p:nvSpPr>
        <p:spPr>
          <a:xfrm>
            <a:off x="817950" y="3224098"/>
            <a:ext cx="876300" cy="615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1743" name="Google Shape;1743;p40"/>
          <p:cNvSpPr txBox="1">
            <a:spLocks noGrp="1"/>
          </p:cNvSpPr>
          <p:nvPr>
            <p:ph type="subTitle" idx="5"/>
          </p:nvPr>
        </p:nvSpPr>
        <p:spPr>
          <a:xfrm>
            <a:off x="5808625" y="1668324"/>
            <a:ext cx="2560200" cy="785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dirty="0"/>
              <a:t>RECALLS</a:t>
            </a:r>
            <a:endParaRPr dirty="0"/>
          </a:p>
        </p:txBody>
      </p:sp>
      <p:sp>
        <p:nvSpPr>
          <p:cNvPr id="1744" name="Google Shape;1744;p40"/>
          <p:cNvSpPr txBox="1">
            <a:spLocks noGrp="1"/>
          </p:cNvSpPr>
          <p:nvPr>
            <p:ph type="title" idx="6"/>
          </p:nvPr>
        </p:nvSpPr>
        <p:spPr>
          <a:xfrm>
            <a:off x="4880000" y="1668324"/>
            <a:ext cx="876300" cy="615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1745" name="Google Shape;1745;p40"/>
          <p:cNvSpPr txBox="1">
            <a:spLocks noGrp="1"/>
          </p:cNvSpPr>
          <p:nvPr>
            <p:ph type="subTitle" idx="7"/>
          </p:nvPr>
        </p:nvSpPr>
        <p:spPr>
          <a:xfrm>
            <a:off x="5808624" y="3224098"/>
            <a:ext cx="3335375" cy="78508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dirty="0"/>
              <a:t>MODEL EVALUATION &amp; RESULTS</a:t>
            </a:r>
            <a:endParaRPr dirty="0"/>
          </a:p>
        </p:txBody>
      </p:sp>
      <p:sp>
        <p:nvSpPr>
          <p:cNvPr id="1746" name="Google Shape;1746;p40"/>
          <p:cNvSpPr txBox="1">
            <a:spLocks noGrp="1"/>
          </p:cNvSpPr>
          <p:nvPr>
            <p:ph type="title" idx="8"/>
          </p:nvPr>
        </p:nvSpPr>
        <p:spPr>
          <a:xfrm>
            <a:off x="4880000" y="3224098"/>
            <a:ext cx="1017880" cy="615598"/>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04</a:t>
            </a:r>
            <a:endParaRPr dirty="0"/>
          </a:p>
        </p:txBody>
      </p:sp>
      <p:cxnSp>
        <p:nvCxnSpPr>
          <p:cNvPr id="1747" name="Google Shape;1747;p40"/>
          <p:cNvCxnSpPr/>
          <p:nvPr/>
        </p:nvCxnSpPr>
        <p:spPr>
          <a:xfrm>
            <a:off x="847050" y="2421800"/>
            <a:ext cx="818100" cy="0"/>
          </a:xfrm>
          <a:prstGeom prst="straightConnector1">
            <a:avLst/>
          </a:prstGeom>
          <a:noFill/>
          <a:ln w="28575" cap="flat" cmpd="sng">
            <a:solidFill>
              <a:schemeClr val="dk1"/>
            </a:solidFill>
            <a:prstDash val="solid"/>
            <a:round/>
            <a:headEnd type="none" w="med" len="med"/>
            <a:tailEnd type="none" w="med" len="med"/>
          </a:ln>
        </p:spPr>
      </p:cxnSp>
      <p:cxnSp>
        <p:nvCxnSpPr>
          <p:cNvPr id="1748" name="Google Shape;1748;p40"/>
          <p:cNvCxnSpPr/>
          <p:nvPr/>
        </p:nvCxnSpPr>
        <p:spPr>
          <a:xfrm>
            <a:off x="847050" y="3977588"/>
            <a:ext cx="818100" cy="0"/>
          </a:xfrm>
          <a:prstGeom prst="straightConnector1">
            <a:avLst/>
          </a:prstGeom>
          <a:noFill/>
          <a:ln w="28575" cap="flat" cmpd="sng">
            <a:solidFill>
              <a:schemeClr val="dk1"/>
            </a:solidFill>
            <a:prstDash val="solid"/>
            <a:round/>
            <a:headEnd type="none" w="med" len="med"/>
            <a:tailEnd type="none" w="med" len="med"/>
          </a:ln>
        </p:spPr>
      </p:cxnSp>
      <p:cxnSp>
        <p:nvCxnSpPr>
          <p:cNvPr id="1749" name="Google Shape;1749;p40"/>
          <p:cNvCxnSpPr/>
          <p:nvPr/>
        </p:nvCxnSpPr>
        <p:spPr>
          <a:xfrm>
            <a:off x="4909100" y="2421800"/>
            <a:ext cx="818100" cy="0"/>
          </a:xfrm>
          <a:prstGeom prst="straightConnector1">
            <a:avLst/>
          </a:prstGeom>
          <a:noFill/>
          <a:ln w="28575" cap="flat" cmpd="sng">
            <a:solidFill>
              <a:schemeClr val="dk1"/>
            </a:solidFill>
            <a:prstDash val="solid"/>
            <a:round/>
            <a:headEnd type="none" w="med" len="med"/>
            <a:tailEnd type="none" w="med" len="med"/>
          </a:ln>
        </p:spPr>
      </p:cxnSp>
      <p:cxnSp>
        <p:nvCxnSpPr>
          <p:cNvPr id="1750" name="Google Shape;1750;p40"/>
          <p:cNvCxnSpPr/>
          <p:nvPr/>
        </p:nvCxnSpPr>
        <p:spPr>
          <a:xfrm>
            <a:off x="4909100" y="3977588"/>
            <a:ext cx="818100" cy="0"/>
          </a:xfrm>
          <a:prstGeom prst="straightConnector1">
            <a:avLst/>
          </a:prstGeom>
          <a:noFill/>
          <a:ln w="28575" cap="flat" cmpd="sng">
            <a:solidFill>
              <a:schemeClr val="dk1"/>
            </a:solidFill>
            <a:prstDash val="solid"/>
            <a:round/>
            <a:headEnd type="none" w="med" len="med"/>
            <a:tailEnd type="none" w="med" len="med"/>
          </a:ln>
        </p:spPr>
      </p:cxnSp>
      <p:cxnSp>
        <p:nvCxnSpPr>
          <p:cNvPr id="2" name="Google Shape;2226;p52">
            <a:extLst>
              <a:ext uri="{FF2B5EF4-FFF2-40B4-BE49-F238E27FC236}">
                <a16:creationId xmlns:a16="http://schemas.microsoft.com/office/drawing/2014/main" id="{7B90083A-2E8F-2C7A-6E1B-D15FF92A473E}"/>
              </a:ext>
            </a:extLst>
          </p:cNvPr>
          <p:cNvCxnSpPr>
            <a:cxnSpLocks/>
          </p:cNvCxnSpPr>
          <p:nvPr/>
        </p:nvCxnSpPr>
        <p:spPr>
          <a:xfrm>
            <a:off x="3486575" y="1138510"/>
            <a:ext cx="2240625" cy="0"/>
          </a:xfrm>
          <a:prstGeom prst="straightConnector1">
            <a:avLst/>
          </a:prstGeom>
          <a:noFill/>
          <a:ln w="28575" cap="flat" cmpd="sng">
            <a:solidFill>
              <a:schemeClr val="dk1"/>
            </a:solidFill>
            <a:prstDash val="solid"/>
            <a:round/>
            <a:headEnd type="none" w="med" len="med"/>
            <a:tailEnd type="none" w="med" len="med"/>
          </a:ln>
        </p:spPr>
      </p:cxn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33"/>
        <p:cNvGrpSpPr/>
        <p:nvPr/>
      </p:nvGrpSpPr>
      <p:grpSpPr>
        <a:xfrm>
          <a:off x="0" y="0"/>
          <a:ext cx="0" cy="0"/>
          <a:chOff x="0" y="0"/>
          <a:chExt cx="0" cy="0"/>
        </a:xfrm>
      </p:grpSpPr>
      <p:sp>
        <p:nvSpPr>
          <p:cNvPr id="1834" name="Google Shape;1834;p42"/>
          <p:cNvSpPr txBox="1">
            <a:spLocks noGrp="1"/>
          </p:cNvSpPr>
          <p:nvPr>
            <p:ph type="title"/>
          </p:nvPr>
        </p:nvSpPr>
        <p:spPr>
          <a:xfrm>
            <a:off x="1001225" y="2198224"/>
            <a:ext cx="5022458" cy="258936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lt2"/>
                </a:solidFill>
              </a:rPr>
              <a:t>DATASETS</a:t>
            </a:r>
            <a:endParaRPr dirty="0">
              <a:solidFill>
                <a:schemeClr val="lt2"/>
              </a:solidFill>
            </a:endParaRPr>
          </a:p>
        </p:txBody>
      </p:sp>
      <p:sp>
        <p:nvSpPr>
          <p:cNvPr id="1835" name="Google Shape;1835;p42"/>
          <p:cNvSpPr txBox="1">
            <a:spLocks noGrp="1"/>
          </p:cNvSpPr>
          <p:nvPr>
            <p:ph type="title" idx="2"/>
          </p:nvPr>
        </p:nvSpPr>
        <p:spPr>
          <a:xfrm>
            <a:off x="1001225" y="1131925"/>
            <a:ext cx="1076100" cy="1000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cxnSp>
        <p:nvCxnSpPr>
          <p:cNvPr id="1836" name="Google Shape;1836;p42"/>
          <p:cNvCxnSpPr>
            <a:cxnSpLocks/>
          </p:cNvCxnSpPr>
          <p:nvPr/>
        </p:nvCxnSpPr>
        <p:spPr>
          <a:xfrm>
            <a:off x="1139425" y="2144350"/>
            <a:ext cx="2756068" cy="0"/>
          </a:xfrm>
          <a:prstGeom prst="straightConnector1">
            <a:avLst/>
          </a:prstGeom>
          <a:noFill/>
          <a:ln w="28575" cap="flat" cmpd="sng">
            <a:solidFill>
              <a:schemeClr val="dk1"/>
            </a:solidFill>
            <a:prstDash val="solid"/>
            <a:round/>
            <a:headEnd type="none" w="med" len="med"/>
            <a:tailEnd type="none" w="med" len="med"/>
          </a:ln>
        </p:spPr>
      </p:cxnSp>
      <p:pic>
        <p:nvPicPr>
          <p:cNvPr id="3" name="Immagine 2">
            <a:extLst>
              <a:ext uri="{FF2B5EF4-FFF2-40B4-BE49-F238E27FC236}">
                <a16:creationId xmlns:a16="http://schemas.microsoft.com/office/drawing/2014/main" id="{9AEFAE1E-E9BC-310F-DBE4-9F788E3D37DE}"/>
              </a:ext>
            </a:extLst>
          </p:cNvPr>
          <p:cNvPicPr>
            <a:picLocks noChangeAspect="1"/>
          </p:cNvPicPr>
          <p:nvPr/>
        </p:nvPicPr>
        <p:blipFill>
          <a:blip r:embed="rId3"/>
          <a:stretch>
            <a:fillRect/>
          </a:stretch>
        </p:blipFill>
        <p:spPr>
          <a:xfrm>
            <a:off x="4272953" y="761616"/>
            <a:ext cx="2786421" cy="2393598"/>
          </a:xfrm>
          <a:prstGeom prst="rect">
            <a:avLst/>
          </a:prstGeom>
        </p:spPr>
      </p:pic>
      <p:pic>
        <p:nvPicPr>
          <p:cNvPr id="2" name="Immagine 1">
            <a:extLst>
              <a:ext uri="{FF2B5EF4-FFF2-40B4-BE49-F238E27FC236}">
                <a16:creationId xmlns:a16="http://schemas.microsoft.com/office/drawing/2014/main" id="{03CC5399-7244-482B-EA1E-A6A201DD89F9}"/>
              </a:ext>
            </a:extLst>
          </p:cNvPr>
          <p:cNvPicPr>
            <a:picLocks noChangeAspect="1"/>
          </p:cNvPicPr>
          <p:nvPr/>
        </p:nvPicPr>
        <p:blipFill>
          <a:blip r:embed="rId4"/>
          <a:stretch>
            <a:fillRect/>
          </a:stretch>
        </p:blipFill>
        <p:spPr>
          <a:xfrm>
            <a:off x="4965264" y="2917843"/>
            <a:ext cx="3801944" cy="1392462"/>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28"/>
        <p:cNvGrpSpPr/>
        <p:nvPr/>
      </p:nvGrpSpPr>
      <p:grpSpPr>
        <a:xfrm>
          <a:off x="0" y="0"/>
          <a:ext cx="0" cy="0"/>
          <a:chOff x="0" y="0"/>
          <a:chExt cx="0" cy="0"/>
        </a:xfrm>
      </p:grpSpPr>
      <p:sp>
        <p:nvSpPr>
          <p:cNvPr id="1729" name="Google Shape;1729;p39"/>
          <p:cNvSpPr txBox="1">
            <a:spLocks noGrp="1"/>
          </p:cNvSpPr>
          <p:nvPr>
            <p:ph type="title"/>
          </p:nvPr>
        </p:nvSpPr>
        <p:spPr>
          <a:xfrm>
            <a:off x="713225" y="520925"/>
            <a:ext cx="7717500" cy="708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t-IT" dirty="0"/>
              <a:t>STRUCTURE OF DATASET</a:t>
            </a:r>
          </a:p>
        </p:txBody>
      </p:sp>
      <p:graphicFrame>
        <p:nvGraphicFramePr>
          <p:cNvPr id="5" name="Tabella 5">
            <a:extLst>
              <a:ext uri="{FF2B5EF4-FFF2-40B4-BE49-F238E27FC236}">
                <a16:creationId xmlns:a16="http://schemas.microsoft.com/office/drawing/2014/main" id="{8FF4C169-1BE6-26FC-D35A-BCE635A628DE}"/>
              </a:ext>
            </a:extLst>
          </p:cNvPr>
          <p:cNvGraphicFramePr>
            <a:graphicFrameLocks noGrp="1"/>
          </p:cNvGraphicFramePr>
          <p:nvPr>
            <p:extLst>
              <p:ext uri="{D42A27DB-BD31-4B8C-83A1-F6EECF244321}">
                <p14:modId xmlns:p14="http://schemas.microsoft.com/office/powerpoint/2010/main" val="584346099"/>
              </p:ext>
            </p:extLst>
          </p:nvPr>
        </p:nvGraphicFramePr>
        <p:xfrm>
          <a:off x="399153" y="1303020"/>
          <a:ext cx="8345644" cy="3649909"/>
        </p:xfrm>
        <a:graphic>
          <a:graphicData uri="http://schemas.openxmlformats.org/drawingml/2006/table">
            <a:tbl>
              <a:tblPr firstRow="1" bandRow="1">
                <a:tableStyleId>{3C2FFA5D-87B4-456A-9821-1D502468CF0F}</a:tableStyleId>
              </a:tblPr>
              <a:tblGrid>
                <a:gridCol w="1192235">
                  <a:extLst>
                    <a:ext uri="{9D8B030D-6E8A-4147-A177-3AD203B41FA5}">
                      <a16:colId xmlns:a16="http://schemas.microsoft.com/office/drawing/2014/main" val="3844399199"/>
                    </a:ext>
                  </a:extLst>
                </a:gridCol>
                <a:gridCol w="1192235">
                  <a:extLst>
                    <a:ext uri="{9D8B030D-6E8A-4147-A177-3AD203B41FA5}">
                      <a16:colId xmlns:a16="http://schemas.microsoft.com/office/drawing/2014/main" val="3302563746"/>
                    </a:ext>
                  </a:extLst>
                </a:gridCol>
                <a:gridCol w="1192235">
                  <a:extLst>
                    <a:ext uri="{9D8B030D-6E8A-4147-A177-3AD203B41FA5}">
                      <a16:colId xmlns:a16="http://schemas.microsoft.com/office/drawing/2014/main" val="1920513862"/>
                    </a:ext>
                  </a:extLst>
                </a:gridCol>
                <a:gridCol w="1192235">
                  <a:extLst>
                    <a:ext uri="{9D8B030D-6E8A-4147-A177-3AD203B41FA5}">
                      <a16:colId xmlns:a16="http://schemas.microsoft.com/office/drawing/2014/main" val="2170760060"/>
                    </a:ext>
                  </a:extLst>
                </a:gridCol>
                <a:gridCol w="1192235">
                  <a:extLst>
                    <a:ext uri="{9D8B030D-6E8A-4147-A177-3AD203B41FA5}">
                      <a16:colId xmlns:a16="http://schemas.microsoft.com/office/drawing/2014/main" val="3039365202"/>
                    </a:ext>
                  </a:extLst>
                </a:gridCol>
                <a:gridCol w="1180532">
                  <a:extLst>
                    <a:ext uri="{9D8B030D-6E8A-4147-A177-3AD203B41FA5}">
                      <a16:colId xmlns:a16="http://schemas.microsoft.com/office/drawing/2014/main" val="3144120881"/>
                    </a:ext>
                  </a:extLst>
                </a:gridCol>
                <a:gridCol w="1203937">
                  <a:extLst>
                    <a:ext uri="{9D8B030D-6E8A-4147-A177-3AD203B41FA5}">
                      <a16:colId xmlns:a16="http://schemas.microsoft.com/office/drawing/2014/main" val="2764217714"/>
                    </a:ext>
                  </a:extLst>
                </a:gridCol>
              </a:tblGrid>
              <a:tr h="387150">
                <a:tc>
                  <a:txBody>
                    <a:bodyPr/>
                    <a:lstStyle/>
                    <a:p>
                      <a:r>
                        <a:rPr lang="it-IT" dirty="0"/>
                        <a:t>Date</a:t>
                      </a:r>
                    </a:p>
                  </a:txBody>
                  <a:tcPr/>
                </a:tc>
                <a:tc>
                  <a:txBody>
                    <a:bodyPr/>
                    <a:lstStyle/>
                    <a:p>
                      <a:r>
                        <a:rPr lang="it-IT" dirty="0"/>
                        <a:t>Close </a:t>
                      </a:r>
                    </a:p>
                  </a:txBody>
                  <a:tcPr/>
                </a:tc>
                <a:tc>
                  <a:txBody>
                    <a:bodyPr/>
                    <a:lstStyle/>
                    <a:p>
                      <a:r>
                        <a:rPr lang="it-IT" dirty="0"/>
                        <a:t>Open</a:t>
                      </a:r>
                    </a:p>
                  </a:txBody>
                  <a:tcPr/>
                </a:tc>
                <a:tc>
                  <a:txBody>
                    <a:bodyPr/>
                    <a:lstStyle/>
                    <a:p>
                      <a:r>
                        <a:rPr lang="it-IT" dirty="0"/>
                        <a:t>High</a:t>
                      </a:r>
                    </a:p>
                  </a:txBody>
                  <a:tcPr/>
                </a:tc>
                <a:tc>
                  <a:txBody>
                    <a:bodyPr/>
                    <a:lstStyle/>
                    <a:p>
                      <a:r>
                        <a:rPr lang="it-IT" dirty="0"/>
                        <a:t>Low</a:t>
                      </a:r>
                    </a:p>
                  </a:txBody>
                  <a:tcPr/>
                </a:tc>
                <a:tc>
                  <a:txBody>
                    <a:bodyPr/>
                    <a:lstStyle/>
                    <a:p>
                      <a:r>
                        <a:rPr lang="it-IT" dirty="0" err="1"/>
                        <a:t>Adj</a:t>
                      </a:r>
                      <a:r>
                        <a:rPr lang="it-IT" dirty="0"/>
                        <a:t> Close</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it-IT" dirty="0"/>
                        <a:t>Volume</a:t>
                      </a:r>
                    </a:p>
                    <a:p>
                      <a:endParaRPr lang="it-IT" dirty="0"/>
                    </a:p>
                  </a:txBody>
                  <a:tcPr/>
                </a:tc>
                <a:extLst>
                  <a:ext uri="{0D108BD9-81ED-4DB2-BD59-A6C34878D82A}">
                    <a16:rowId xmlns:a16="http://schemas.microsoft.com/office/drawing/2014/main" val="2114100504"/>
                  </a:ext>
                </a:extLst>
              </a:tr>
              <a:tr h="540949">
                <a:tc>
                  <a:txBody>
                    <a:bodyPr/>
                    <a:lstStyle/>
                    <a:p>
                      <a:r>
                        <a:rPr lang="it-IT" sz="1400" b="0" i="0" u="none" strike="noStrike" cap="none" dirty="0">
                          <a:solidFill>
                            <a:schemeClr val="dk1"/>
                          </a:solidFill>
                          <a:effectLst/>
                          <a:latin typeface="+mn-lt"/>
                          <a:ea typeface="+mn-ea"/>
                          <a:cs typeface="+mn-cs"/>
                          <a:sym typeface="Arial"/>
                        </a:rPr>
                        <a:t>2019-08-21</a:t>
                      </a:r>
                      <a:endParaRPr lang="it-IT" dirty="0"/>
                    </a:p>
                  </a:txBody>
                  <a:tcPr/>
                </a:tc>
                <a:tc>
                  <a:txBody>
                    <a:bodyPr/>
                    <a:lstStyle/>
                    <a:p>
                      <a:r>
                        <a:rPr lang="it-IT" sz="1400" b="0" i="0" u="none" strike="noStrike" cap="none" dirty="0">
                          <a:solidFill>
                            <a:schemeClr val="dk1"/>
                          </a:solidFill>
                          <a:effectLst/>
                          <a:latin typeface="+mn-lt"/>
                          <a:ea typeface="+mn-ea"/>
                          <a:cs typeface="+mn-cs"/>
                          <a:sym typeface="Arial"/>
                        </a:rPr>
                        <a:t>53.23</a:t>
                      </a:r>
                      <a:endParaRPr lang="it-IT" dirty="0"/>
                    </a:p>
                  </a:txBody>
                  <a:tcPr/>
                </a:tc>
                <a:tc>
                  <a:txBody>
                    <a:bodyPr/>
                    <a:lstStyle/>
                    <a:p>
                      <a:r>
                        <a:rPr lang="it-IT" sz="1400" b="0" i="0" u="none" strike="noStrike" cap="none" dirty="0">
                          <a:solidFill>
                            <a:schemeClr val="dk1"/>
                          </a:solidFill>
                          <a:effectLst/>
                          <a:latin typeface="+mn-lt"/>
                          <a:ea typeface="+mn-ea"/>
                          <a:cs typeface="+mn-cs"/>
                          <a:sym typeface="Arial"/>
                        </a:rPr>
                        <a:t>51.16177 </a:t>
                      </a:r>
                      <a:endParaRPr lang="it-IT" dirty="0"/>
                    </a:p>
                  </a:txBody>
                  <a:tcPr/>
                </a:tc>
                <a:tc>
                  <a:txBody>
                    <a:bodyPr/>
                    <a:lstStyle/>
                    <a:p>
                      <a:r>
                        <a:rPr lang="it-IT" sz="1400" b="0" i="0" u="none" strike="noStrike" cap="none" dirty="0">
                          <a:solidFill>
                            <a:schemeClr val="dk1"/>
                          </a:solidFill>
                          <a:effectLst/>
                          <a:latin typeface="+mn-lt"/>
                          <a:ea typeface="+mn-ea"/>
                          <a:cs typeface="+mn-cs"/>
                          <a:sym typeface="Arial"/>
                        </a:rPr>
                        <a:t>52.69 </a:t>
                      </a:r>
                      <a:endParaRPr lang="it-IT" dirty="0"/>
                    </a:p>
                  </a:txBody>
                  <a:tcPr/>
                </a:tc>
                <a:tc>
                  <a:txBody>
                    <a:bodyPr/>
                    <a:lstStyle/>
                    <a:p>
                      <a:r>
                        <a:rPr lang="it-IT" sz="1400" b="0" i="0" u="none" strike="noStrike" cap="none" dirty="0">
                          <a:solidFill>
                            <a:schemeClr val="dk1"/>
                          </a:solidFill>
                          <a:effectLst/>
                          <a:latin typeface="+mn-lt"/>
                          <a:ea typeface="+mn-ea"/>
                          <a:cs typeface="+mn-cs"/>
                          <a:sym typeface="Arial"/>
                        </a:rPr>
                        <a:t>51.4918</a:t>
                      </a:r>
                      <a:endParaRPr lang="it-IT" dirty="0"/>
                    </a:p>
                  </a:txBody>
                  <a:tcPr/>
                </a:tc>
                <a:tc>
                  <a:txBody>
                    <a:bodyPr/>
                    <a:lstStyle/>
                    <a:p>
                      <a:r>
                        <a:rPr lang="it-IT" sz="1400" b="0" i="0" u="none" strike="noStrike" cap="none" dirty="0">
                          <a:solidFill>
                            <a:schemeClr val="dk1"/>
                          </a:solidFill>
                          <a:effectLst/>
                          <a:latin typeface="+mn-lt"/>
                          <a:ea typeface="+mn-ea"/>
                          <a:cs typeface="+mn-cs"/>
                          <a:sym typeface="Arial"/>
                        </a:rPr>
                        <a:t>51.48</a:t>
                      </a:r>
                      <a:endParaRPr lang="it-IT" dirty="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it-IT" sz="1400" b="0" i="0" u="none" strike="noStrike" cap="none" dirty="0">
                          <a:solidFill>
                            <a:schemeClr val="dk1"/>
                          </a:solidFill>
                          <a:effectLst/>
                          <a:latin typeface="+mn-lt"/>
                          <a:ea typeface="+mn-ea"/>
                          <a:cs typeface="+mn-cs"/>
                          <a:sym typeface="Arial"/>
                        </a:rPr>
                        <a:t>61.883</a:t>
                      </a:r>
                      <a:endParaRPr lang="it-IT" dirty="0"/>
                    </a:p>
                    <a:p>
                      <a:endParaRPr lang="it-IT" dirty="0"/>
                    </a:p>
                  </a:txBody>
                  <a:tcPr/>
                </a:tc>
                <a:extLst>
                  <a:ext uri="{0D108BD9-81ED-4DB2-BD59-A6C34878D82A}">
                    <a16:rowId xmlns:a16="http://schemas.microsoft.com/office/drawing/2014/main" val="658076659"/>
                  </a:ext>
                </a:extLst>
              </a:tr>
              <a:tr h="387150">
                <a:tc>
                  <a:txBody>
                    <a:bodyPr/>
                    <a:lstStyle/>
                    <a:p>
                      <a:r>
                        <a:rPr lang="it-IT" sz="1400" b="0" i="0" u="none" strike="noStrike" cap="none" dirty="0">
                          <a:solidFill>
                            <a:schemeClr val="dk1"/>
                          </a:solidFill>
                          <a:effectLst/>
                          <a:latin typeface="+mn-lt"/>
                          <a:ea typeface="+mn-ea"/>
                          <a:cs typeface="+mn-cs"/>
                          <a:sym typeface="Arial"/>
                        </a:rPr>
                        <a:t>2019-08-22</a:t>
                      </a:r>
                      <a:endParaRPr lang="it-IT" dirty="0"/>
                    </a:p>
                  </a:txBody>
                  <a:tcPr/>
                </a:tc>
                <a:tc>
                  <a:txBody>
                    <a:bodyPr/>
                    <a:lstStyle/>
                    <a:p>
                      <a:r>
                        <a:rPr lang="it-IT" sz="1400" b="0" i="0" u="none" strike="noStrike" cap="none" dirty="0">
                          <a:solidFill>
                            <a:schemeClr val="dk1"/>
                          </a:solidFill>
                          <a:effectLst/>
                          <a:latin typeface="+mn-lt"/>
                          <a:ea typeface="+mn-ea"/>
                          <a:cs typeface="+mn-cs"/>
                          <a:sym typeface="Arial"/>
                        </a:rPr>
                        <a:t>53.19416</a:t>
                      </a:r>
                      <a:endParaRPr lang="it-IT" dirty="0"/>
                    </a:p>
                  </a:txBody>
                  <a:tcPr/>
                </a:tc>
                <a:tc>
                  <a:txBody>
                    <a:bodyPr/>
                    <a:lstStyle/>
                    <a:p>
                      <a:r>
                        <a:rPr lang="it-IT" sz="1400" b="0" i="0" u="none" strike="noStrike" cap="none" dirty="0">
                          <a:solidFill>
                            <a:schemeClr val="dk1"/>
                          </a:solidFill>
                          <a:effectLst/>
                          <a:latin typeface="+mn-lt"/>
                          <a:ea typeface="+mn-ea"/>
                          <a:cs typeface="+mn-cs"/>
                          <a:sym typeface="Arial"/>
                        </a:rPr>
                        <a:t>53.6662 </a:t>
                      </a:r>
                      <a:endParaRPr lang="it-IT" dirty="0"/>
                    </a:p>
                  </a:txBody>
                  <a:tcPr/>
                </a:tc>
                <a:tc>
                  <a:txBody>
                    <a:bodyPr/>
                    <a:lstStyle/>
                    <a:p>
                      <a:r>
                        <a:rPr lang="it-IT" sz="1400" b="0" i="0" u="none" strike="noStrike" cap="none" dirty="0">
                          <a:solidFill>
                            <a:schemeClr val="dk1"/>
                          </a:solidFill>
                          <a:effectLst/>
                          <a:latin typeface="+mn-lt"/>
                          <a:ea typeface="+mn-ea"/>
                          <a:cs typeface="+mn-cs"/>
                          <a:sym typeface="Arial"/>
                        </a:rPr>
                        <a:t>52.157 </a:t>
                      </a:r>
                      <a:endParaRPr lang="it-IT" dirty="0"/>
                    </a:p>
                  </a:txBody>
                  <a:tcPr/>
                </a:tc>
                <a:tc>
                  <a:txBody>
                    <a:bodyPr/>
                    <a:lstStyle/>
                    <a:p>
                      <a:r>
                        <a:rPr lang="it-IT" sz="1400" b="0" i="0" u="none" strike="noStrike" cap="none" dirty="0">
                          <a:solidFill>
                            <a:schemeClr val="dk1"/>
                          </a:solidFill>
                          <a:effectLst/>
                          <a:latin typeface="+mn-lt"/>
                          <a:ea typeface="+mn-ea"/>
                          <a:cs typeface="+mn-cs"/>
                          <a:sym typeface="Arial"/>
                        </a:rPr>
                        <a:t>52.714 </a:t>
                      </a:r>
                      <a:endParaRPr lang="it-IT" dirty="0"/>
                    </a:p>
                  </a:txBody>
                  <a:tcPr/>
                </a:tc>
                <a:tc>
                  <a:txBody>
                    <a:bodyPr/>
                    <a:lstStyle/>
                    <a:p>
                      <a:r>
                        <a:rPr lang="it-IT" sz="1400" b="0" i="0" u="none" strike="noStrike" cap="none" dirty="0">
                          <a:solidFill>
                            <a:schemeClr val="dk1"/>
                          </a:solidFill>
                          <a:effectLst/>
                          <a:latin typeface="+mn-lt"/>
                          <a:ea typeface="+mn-ea"/>
                          <a:cs typeface="+mn-cs"/>
                          <a:sym typeface="Arial"/>
                        </a:rPr>
                        <a:t>52.25</a:t>
                      </a:r>
                      <a:endParaRPr lang="it-IT" dirty="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it-IT" sz="1400" b="0" i="0" u="none" strike="noStrike" cap="none" dirty="0">
                          <a:solidFill>
                            <a:schemeClr val="dk1"/>
                          </a:solidFill>
                          <a:effectLst/>
                          <a:latin typeface="+mn-lt"/>
                          <a:ea typeface="+mn-ea"/>
                          <a:cs typeface="+mn-cs"/>
                          <a:sym typeface="Arial"/>
                        </a:rPr>
                        <a:t>60.86</a:t>
                      </a:r>
                      <a:endParaRPr lang="it-IT" dirty="0"/>
                    </a:p>
                    <a:p>
                      <a:endParaRPr lang="it-IT" dirty="0"/>
                    </a:p>
                  </a:txBody>
                  <a:tcPr/>
                </a:tc>
                <a:extLst>
                  <a:ext uri="{0D108BD9-81ED-4DB2-BD59-A6C34878D82A}">
                    <a16:rowId xmlns:a16="http://schemas.microsoft.com/office/drawing/2014/main" val="3283914551"/>
                  </a:ext>
                </a:extLst>
              </a:tr>
              <a:tr h="387150">
                <a:tc>
                  <a:txBody>
                    <a:bodyPr/>
                    <a:lstStyle/>
                    <a:p>
                      <a:r>
                        <a:rPr lang="it-IT" sz="1400" b="0" i="0" u="none" strike="noStrike" cap="none" dirty="0">
                          <a:solidFill>
                            <a:schemeClr val="dk1"/>
                          </a:solidFill>
                          <a:effectLst/>
                          <a:latin typeface="+mn-lt"/>
                          <a:ea typeface="+mn-ea"/>
                          <a:cs typeface="+mn-cs"/>
                          <a:sym typeface="Arial"/>
                        </a:rPr>
                        <a:t>2019-08-23</a:t>
                      </a:r>
                      <a:endParaRPr lang="it-IT" dirty="0"/>
                    </a:p>
                  </a:txBody>
                  <a:tcPr/>
                </a:tc>
                <a:tc>
                  <a:txBody>
                    <a:bodyPr/>
                    <a:lstStyle/>
                    <a:p>
                      <a:r>
                        <a:rPr lang="it-IT" dirty="0"/>
                        <a:t>…</a:t>
                      </a:r>
                    </a:p>
                  </a:txBody>
                  <a:tcPr/>
                </a:tc>
                <a:tc>
                  <a:txBody>
                    <a:bodyPr/>
                    <a:lstStyle/>
                    <a:p>
                      <a:r>
                        <a:rPr lang="it-IT" dirty="0"/>
                        <a:t>…</a:t>
                      </a:r>
                    </a:p>
                  </a:txBody>
                  <a:tcPr/>
                </a:tc>
                <a:tc>
                  <a:txBody>
                    <a:bodyPr/>
                    <a:lstStyle/>
                    <a:p>
                      <a:r>
                        <a:rPr lang="it-IT" dirty="0"/>
                        <a:t>…</a:t>
                      </a:r>
                    </a:p>
                  </a:txBody>
                  <a:tcPr/>
                </a:tc>
                <a:tc>
                  <a:txBody>
                    <a:bodyPr/>
                    <a:lstStyle/>
                    <a:p>
                      <a:r>
                        <a:rPr lang="it-IT" dirty="0"/>
                        <a:t>…</a:t>
                      </a:r>
                    </a:p>
                  </a:txBody>
                  <a:tcPr/>
                </a:tc>
                <a:tc>
                  <a:txBody>
                    <a:bodyPr/>
                    <a:lstStyle/>
                    <a:p>
                      <a:r>
                        <a:rPr lang="it-IT" dirty="0"/>
                        <a:t>…</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it-IT" dirty="0"/>
                        <a:t>…</a:t>
                      </a:r>
                    </a:p>
                    <a:p>
                      <a:endParaRPr lang="it-IT" dirty="0"/>
                    </a:p>
                  </a:txBody>
                  <a:tcPr/>
                </a:tc>
                <a:extLst>
                  <a:ext uri="{0D108BD9-81ED-4DB2-BD59-A6C34878D82A}">
                    <a16:rowId xmlns:a16="http://schemas.microsoft.com/office/drawing/2014/main" val="2901659895"/>
                  </a:ext>
                </a:extLst>
              </a:tr>
              <a:tr h="387150">
                <a:tc>
                  <a:txBody>
                    <a:bodyPr/>
                    <a:lstStyle/>
                    <a:p>
                      <a:r>
                        <a:rPr lang="it-IT" sz="1400" b="0" i="0" u="none" strike="noStrike" cap="none" dirty="0">
                          <a:solidFill>
                            <a:schemeClr val="dk1"/>
                          </a:solidFill>
                          <a:effectLst/>
                          <a:latin typeface="+mn-lt"/>
                          <a:ea typeface="+mn-ea"/>
                          <a:cs typeface="+mn-cs"/>
                          <a:sym typeface="Arial"/>
                        </a:rPr>
                        <a:t>2019-08-24</a:t>
                      </a:r>
                      <a:endParaRPr lang="it-IT" dirty="0"/>
                    </a:p>
                  </a:txBody>
                  <a:tcPr/>
                </a:tc>
                <a:tc>
                  <a:txBody>
                    <a:bodyPr/>
                    <a:lstStyle/>
                    <a:p>
                      <a:r>
                        <a:rPr lang="it-IT" dirty="0"/>
                        <a:t>…</a:t>
                      </a:r>
                    </a:p>
                  </a:txBody>
                  <a:tcPr/>
                </a:tc>
                <a:tc>
                  <a:txBody>
                    <a:bodyPr/>
                    <a:lstStyle/>
                    <a:p>
                      <a:r>
                        <a:rPr lang="it-IT" dirty="0"/>
                        <a:t>…</a:t>
                      </a:r>
                    </a:p>
                  </a:txBody>
                  <a:tcPr/>
                </a:tc>
                <a:tc>
                  <a:txBody>
                    <a:bodyPr/>
                    <a:lstStyle/>
                    <a:p>
                      <a:r>
                        <a:rPr lang="it-IT" dirty="0"/>
                        <a:t>…</a:t>
                      </a:r>
                    </a:p>
                  </a:txBody>
                  <a:tcPr/>
                </a:tc>
                <a:tc>
                  <a:txBody>
                    <a:bodyPr/>
                    <a:lstStyle/>
                    <a:p>
                      <a:r>
                        <a:rPr lang="it-IT" dirty="0"/>
                        <a:t>…</a:t>
                      </a:r>
                    </a:p>
                  </a:txBody>
                  <a:tcPr/>
                </a:tc>
                <a:tc>
                  <a:txBody>
                    <a:bodyPr/>
                    <a:lstStyle/>
                    <a:p>
                      <a:r>
                        <a:rPr lang="it-IT" dirty="0"/>
                        <a:t>…</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it-IT" dirty="0"/>
                        <a:t>…</a:t>
                      </a:r>
                    </a:p>
                    <a:p>
                      <a:endParaRPr lang="it-IT" dirty="0"/>
                    </a:p>
                  </a:txBody>
                  <a:tcPr/>
                </a:tc>
                <a:extLst>
                  <a:ext uri="{0D108BD9-81ED-4DB2-BD59-A6C34878D82A}">
                    <a16:rowId xmlns:a16="http://schemas.microsoft.com/office/drawing/2014/main" val="3181927097"/>
                  </a:ext>
                </a:extLst>
              </a:tr>
              <a:tr h="387150">
                <a:tc>
                  <a:txBody>
                    <a:bodyPr/>
                    <a:lstStyle/>
                    <a:p>
                      <a:r>
                        <a:rPr lang="it-IT" dirty="0"/>
                        <a:t>…</a:t>
                      </a:r>
                    </a:p>
                  </a:txBody>
                  <a:tcPr/>
                </a:tc>
                <a:tc>
                  <a:txBody>
                    <a:bodyPr/>
                    <a:lstStyle/>
                    <a:p>
                      <a:r>
                        <a:rPr lang="it-IT" dirty="0"/>
                        <a:t>…</a:t>
                      </a:r>
                    </a:p>
                  </a:txBody>
                  <a:tcPr/>
                </a:tc>
                <a:tc>
                  <a:txBody>
                    <a:bodyPr/>
                    <a:lstStyle/>
                    <a:p>
                      <a:r>
                        <a:rPr lang="it-IT" dirty="0"/>
                        <a:t>…</a:t>
                      </a:r>
                    </a:p>
                  </a:txBody>
                  <a:tcPr/>
                </a:tc>
                <a:tc>
                  <a:txBody>
                    <a:bodyPr/>
                    <a:lstStyle/>
                    <a:p>
                      <a:r>
                        <a:rPr lang="it-IT" dirty="0"/>
                        <a:t>…</a:t>
                      </a:r>
                    </a:p>
                  </a:txBody>
                  <a:tcPr/>
                </a:tc>
                <a:tc>
                  <a:txBody>
                    <a:bodyPr/>
                    <a:lstStyle/>
                    <a:p>
                      <a:r>
                        <a:rPr lang="it-IT" dirty="0"/>
                        <a:t>…</a:t>
                      </a:r>
                    </a:p>
                  </a:txBody>
                  <a:tcPr/>
                </a:tc>
                <a:tc>
                  <a:txBody>
                    <a:bodyPr/>
                    <a:lstStyle/>
                    <a:p>
                      <a:r>
                        <a:rPr lang="it-IT" dirty="0"/>
                        <a:t>…</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it-IT" dirty="0"/>
                        <a:t>…</a:t>
                      </a:r>
                    </a:p>
                    <a:p>
                      <a:endParaRPr lang="it-IT" dirty="0"/>
                    </a:p>
                  </a:txBody>
                  <a:tcPr/>
                </a:tc>
                <a:extLst>
                  <a:ext uri="{0D108BD9-81ED-4DB2-BD59-A6C34878D82A}">
                    <a16:rowId xmlns:a16="http://schemas.microsoft.com/office/drawing/2014/main" val="247061606"/>
                  </a:ext>
                </a:extLst>
              </a:tr>
              <a:tr h="387150">
                <a:tc>
                  <a:txBody>
                    <a:bodyPr/>
                    <a:lstStyle/>
                    <a:p>
                      <a:r>
                        <a:rPr lang="it-IT" sz="1400" b="0" i="0" u="none" strike="noStrike" cap="none" dirty="0">
                          <a:solidFill>
                            <a:schemeClr val="dk1"/>
                          </a:solidFill>
                          <a:effectLst/>
                          <a:latin typeface="+mn-lt"/>
                          <a:ea typeface="+mn-ea"/>
                          <a:cs typeface="+mn-cs"/>
                          <a:sym typeface="Arial"/>
                        </a:rPr>
                        <a:t>2023-08-17</a:t>
                      </a:r>
                      <a:endParaRPr lang="it-IT" dirty="0"/>
                    </a:p>
                  </a:txBody>
                  <a:tcPr/>
                </a:tc>
                <a:tc>
                  <a:txBody>
                    <a:bodyPr/>
                    <a:lstStyle/>
                    <a:p>
                      <a:r>
                        <a:rPr lang="it-IT" sz="1400" b="0" i="0" u="none" strike="noStrike" cap="none" dirty="0">
                          <a:solidFill>
                            <a:schemeClr val="dk1"/>
                          </a:solidFill>
                          <a:effectLst/>
                          <a:latin typeface="+mn-lt"/>
                          <a:ea typeface="+mn-ea"/>
                          <a:cs typeface="+mn-cs"/>
                          <a:sym typeface="Arial"/>
                        </a:rPr>
                        <a:t>50.84</a:t>
                      </a:r>
                      <a:br>
                        <a:rPr lang="it-IT" dirty="0"/>
                      </a:br>
                      <a:endParaRPr lang="it-IT" dirty="0"/>
                    </a:p>
                  </a:txBody>
                  <a:tcPr/>
                </a:tc>
                <a:tc>
                  <a:txBody>
                    <a:bodyPr/>
                    <a:lstStyle/>
                    <a:p>
                      <a:r>
                        <a:rPr lang="it-IT" sz="1400" b="0" i="0" u="none" strike="noStrike" cap="none" dirty="0">
                          <a:solidFill>
                            <a:schemeClr val="dk1"/>
                          </a:solidFill>
                          <a:effectLst/>
                          <a:latin typeface="+mn-lt"/>
                          <a:ea typeface="+mn-ea"/>
                          <a:cs typeface="+mn-cs"/>
                          <a:sym typeface="Arial"/>
                        </a:rPr>
                        <a:t>51.81 </a:t>
                      </a:r>
                      <a:endParaRPr lang="it-IT" dirty="0"/>
                    </a:p>
                  </a:txBody>
                  <a:tcPr/>
                </a:tc>
                <a:tc>
                  <a:txBody>
                    <a:bodyPr/>
                    <a:lstStyle/>
                    <a:p>
                      <a:r>
                        <a:rPr lang="it-IT" sz="1400" b="0" i="0" u="none" strike="noStrike" cap="none" dirty="0">
                          <a:solidFill>
                            <a:schemeClr val="dk1"/>
                          </a:solidFill>
                          <a:effectLst/>
                          <a:latin typeface="+mn-lt"/>
                          <a:ea typeface="+mn-ea"/>
                          <a:cs typeface="+mn-cs"/>
                          <a:sym typeface="Arial"/>
                        </a:rPr>
                        <a:t>52.87</a:t>
                      </a:r>
                      <a:endParaRPr lang="it-IT" dirty="0"/>
                    </a:p>
                  </a:txBody>
                  <a:tcPr/>
                </a:tc>
                <a:tc>
                  <a:txBody>
                    <a:bodyPr/>
                    <a:lstStyle/>
                    <a:p>
                      <a:r>
                        <a:rPr lang="it-IT" sz="1400" b="0" i="0" u="none" strike="noStrike" cap="none" dirty="0">
                          <a:solidFill>
                            <a:schemeClr val="dk1"/>
                          </a:solidFill>
                          <a:effectLst/>
                          <a:latin typeface="+mn-lt"/>
                          <a:ea typeface="+mn-ea"/>
                          <a:cs typeface="+mn-cs"/>
                          <a:sym typeface="Arial"/>
                        </a:rPr>
                        <a:t>51.83</a:t>
                      </a:r>
                      <a:endParaRPr lang="it-IT" dirty="0"/>
                    </a:p>
                  </a:txBody>
                  <a:tcPr/>
                </a:tc>
                <a:tc>
                  <a:txBody>
                    <a:bodyPr/>
                    <a:lstStyle/>
                    <a:p>
                      <a:r>
                        <a:rPr lang="it-IT" sz="1400" b="0" i="0" u="none" strike="noStrike" cap="none" dirty="0">
                          <a:solidFill>
                            <a:schemeClr val="dk1"/>
                          </a:solidFill>
                          <a:effectLst/>
                          <a:latin typeface="+mn-lt"/>
                          <a:ea typeface="+mn-ea"/>
                          <a:cs typeface="+mn-cs"/>
                          <a:sym typeface="Arial"/>
                        </a:rPr>
                        <a:t>50.812</a:t>
                      </a:r>
                      <a:endParaRPr lang="it-IT" dirty="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it-IT" sz="1400" b="0" i="0" u="none" strike="noStrike" cap="none">
                          <a:solidFill>
                            <a:schemeClr val="dk1"/>
                          </a:solidFill>
                          <a:effectLst/>
                          <a:latin typeface="+mn-lt"/>
                          <a:ea typeface="+mn-ea"/>
                          <a:cs typeface="+mn-cs"/>
                          <a:sym typeface="Arial"/>
                        </a:rPr>
                        <a:t>62.932</a:t>
                      </a:r>
                      <a:endParaRPr lang="it-IT" dirty="0"/>
                    </a:p>
                    <a:p>
                      <a:endParaRPr lang="it-IT" dirty="0"/>
                    </a:p>
                  </a:txBody>
                  <a:tcPr/>
                </a:tc>
                <a:extLst>
                  <a:ext uri="{0D108BD9-81ED-4DB2-BD59-A6C34878D82A}">
                    <a16:rowId xmlns:a16="http://schemas.microsoft.com/office/drawing/2014/main" val="2210060517"/>
                  </a:ext>
                </a:extLst>
              </a:tr>
            </a:tbl>
          </a:graphicData>
        </a:graphic>
      </p:graphicFrame>
      <p:sp>
        <p:nvSpPr>
          <p:cNvPr id="6" name="CasellaDiTesto 5">
            <a:extLst>
              <a:ext uri="{FF2B5EF4-FFF2-40B4-BE49-F238E27FC236}">
                <a16:creationId xmlns:a16="http://schemas.microsoft.com/office/drawing/2014/main" id="{DD304BA9-484E-3CC4-D312-0350FA420E34}"/>
              </a:ext>
            </a:extLst>
          </p:cNvPr>
          <p:cNvSpPr txBox="1"/>
          <p:nvPr/>
        </p:nvSpPr>
        <p:spPr>
          <a:xfrm>
            <a:off x="289560" y="1008430"/>
            <a:ext cx="2651760" cy="276999"/>
          </a:xfrm>
          <a:prstGeom prst="rect">
            <a:avLst/>
          </a:prstGeom>
          <a:noFill/>
        </p:spPr>
        <p:txBody>
          <a:bodyPr wrap="square" rtlCol="0">
            <a:spAutoFit/>
          </a:bodyPr>
          <a:lstStyle/>
          <a:p>
            <a:r>
              <a:rPr lang="en-US" sz="1200" b="1" i="0" dirty="0">
                <a:solidFill>
                  <a:srgbClr val="212121"/>
                </a:solidFill>
                <a:effectLst/>
                <a:latin typeface="Segoe UI" panose="020B0502040204020203" pitchFamily="34" charset="0"/>
                <a:cs typeface="Segoe UI" panose="020B0502040204020203" pitchFamily="34" charset="0"/>
              </a:rPr>
              <a:t>[1005 rows x 7</a:t>
            </a:r>
            <a:r>
              <a:rPr lang="en-US" sz="1200" b="1" dirty="0">
                <a:solidFill>
                  <a:srgbClr val="212121"/>
                </a:solidFill>
                <a:latin typeface="Segoe UI" panose="020B0502040204020203" pitchFamily="34" charset="0"/>
                <a:cs typeface="Segoe UI" panose="020B0502040204020203" pitchFamily="34" charset="0"/>
              </a:rPr>
              <a:t> </a:t>
            </a:r>
            <a:r>
              <a:rPr lang="en-US" sz="1200" b="1" i="0" dirty="0">
                <a:solidFill>
                  <a:srgbClr val="212121"/>
                </a:solidFill>
                <a:effectLst/>
                <a:latin typeface="Segoe UI" panose="020B0502040204020203" pitchFamily="34" charset="0"/>
                <a:cs typeface="Segoe UI" panose="020B0502040204020203" pitchFamily="34" charset="0"/>
              </a:rPr>
              <a:t>columns]</a:t>
            </a:r>
            <a:endParaRPr lang="it-IT" sz="1200" b="1" dirty="0">
              <a:latin typeface="Segoe UI" panose="020B0502040204020203" pitchFamily="34" charset="0"/>
              <a:cs typeface="Segoe UI" panose="020B0502040204020203" pitchFamily="34" charset="0"/>
            </a:endParaRPr>
          </a:p>
        </p:txBody>
      </p:sp>
      <p:pic>
        <p:nvPicPr>
          <p:cNvPr id="2" name="Immagine 1">
            <a:extLst>
              <a:ext uri="{FF2B5EF4-FFF2-40B4-BE49-F238E27FC236}">
                <a16:creationId xmlns:a16="http://schemas.microsoft.com/office/drawing/2014/main" id="{6F7C0B8B-35C2-16D6-E01E-28E40004829E}"/>
              </a:ext>
            </a:extLst>
          </p:cNvPr>
          <p:cNvPicPr>
            <a:picLocks noChangeAspect="1"/>
          </p:cNvPicPr>
          <p:nvPr/>
        </p:nvPicPr>
        <p:blipFill>
          <a:blip r:embed="rId3"/>
          <a:stretch>
            <a:fillRect/>
          </a:stretch>
        </p:blipFill>
        <p:spPr>
          <a:xfrm>
            <a:off x="7141344" y="446830"/>
            <a:ext cx="823298" cy="708000"/>
          </a:xfrm>
          <a:prstGeom prst="rect">
            <a:avLst/>
          </a:prstGeom>
        </p:spPr>
      </p:pic>
      <p:cxnSp>
        <p:nvCxnSpPr>
          <p:cNvPr id="3" name="Google Shape;2226;p52">
            <a:extLst>
              <a:ext uri="{FF2B5EF4-FFF2-40B4-BE49-F238E27FC236}">
                <a16:creationId xmlns:a16="http://schemas.microsoft.com/office/drawing/2014/main" id="{9F35247B-8D38-B25B-70F0-7709794FBE73}"/>
              </a:ext>
            </a:extLst>
          </p:cNvPr>
          <p:cNvCxnSpPr>
            <a:cxnSpLocks/>
          </p:cNvCxnSpPr>
          <p:nvPr/>
        </p:nvCxnSpPr>
        <p:spPr>
          <a:xfrm flipV="1">
            <a:off x="2164080" y="1146930"/>
            <a:ext cx="4902535" cy="7900"/>
          </a:xfrm>
          <a:prstGeom prst="straightConnector1">
            <a:avLst/>
          </a:prstGeom>
          <a:noFill/>
          <a:ln w="28575" cap="flat" cmpd="sng">
            <a:solidFill>
              <a:schemeClr val="dk1"/>
            </a:solidFill>
            <a:prstDash val="solid"/>
            <a:round/>
            <a:headEnd type="none" w="med" len="med"/>
            <a:tailEnd type="none" w="med" len="med"/>
          </a:ln>
        </p:spPr>
      </p:cxnSp>
      <p:pic>
        <p:nvPicPr>
          <p:cNvPr id="4" name="Picture 2">
            <a:extLst>
              <a:ext uri="{FF2B5EF4-FFF2-40B4-BE49-F238E27FC236}">
                <a16:creationId xmlns:a16="http://schemas.microsoft.com/office/drawing/2014/main" id="{2ABEAC0E-DB68-A859-E381-C84A91F8338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29083" y="5363713"/>
            <a:ext cx="3091793" cy="11325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32716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85"/>
        <p:cNvGrpSpPr/>
        <p:nvPr/>
      </p:nvGrpSpPr>
      <p:grpSpPr>
        <a:xfrm>
          <a:off x="0" y="0"/>
          <a:ext cx="0" cy="0"/>
          <a:chOff x="0" y="0"/>
          <a:chExt cx="0" cy="0"/>
        </a:xfrm>
      </p:grpSpPr>
      <p:sp>
        <p:nvSpPr>
          <p:cNvPr id="1886" name="Google Shape;1886;p43"/>
          <p:cNvSpPr txBox="1">
            <a:spLocks noGrp="1"/>
          </p:cNvSpPr>
          <p:nvPr>
            <p:ph type="title"/>
          </p:nvPr>
        </p:nvSpPr>
        <p:spPr>
          <a:xfrm>
            <a:off x="2805965" y="1478496"/>
            <a:ext cx="5787835" cy="851475"/>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DATASETS INFO</a:t>
            </a:r>
            <a:endParaRPr dirty="0"/>
          </a:p>
        </p:txBody>
      </p:sp>
      <p:sp>
        <p:nvSpPr>
          <p:cNvPr id="1887" name="Google Shape;1887;p43"/>
          <p:cNvSpPr txBox="1">
            <a:spLocks noGrp="1"/>
          </p:cNvSpPr>
          <p:nvPr>
            <p:ph type="subTitle" idx="1"/>
          </p:nvPr>
        </p:nvSpPr>
        <p:spPr>
          <a:xfrm>
            <a:off x="3765530" y="2248734"/>
            <a:ext cx="4715643" cy="1637082"/>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a:t>The datasets used were from Yahoo Finance and concerned the companies: Amazon, Apple, Microsoft and Google and all of these have the same date range from 21-August 2019 to 18-08-2023, so 4 years of day-by-day values.</a:t>
            </a:r>
          </a:p>
        </p:txBody>
      </p:sp>
      <p:cxnSp>
        <p:nvCxnSpPr>
          <p:cNvPr id="1888" name="Google Shape;1888;p43"/>
          <p:cNvCxnSpPr>
            <a:cxnSpLocks/>
          </p:cNvCxnSpPr>
          <p:nvPr/>
        </p:nvCxnSpPr>
        <p:spPr>
          <a:xfrm>
            <a:off x="4670150" y="2215800"/>
            <a:ext cx="3797343" cy="0"/>
          </a:xfrm>
          <a:prstGeom prst="straightConnector1">
            <a:avLst/>
          </a:prstGeom>
          <a:noFill/>
          <a:ln w="28575" cap="flat" cmpd="sng">
            <a:solidFill>
              <a:schemeClr val="dk1"/>
            </a:solidFill>
            <a:prstDash val="solid"/>
            <a:round/>
            <a:headEnd type="none" w="med" len="med"/>
            <a:tailEnd type="none" w="med" len="med"/>
          </a:ln>
        </p:spPr>
      </p:cxnSp>
      <p:pic>
        <p:nvPicPr>
          <p:cNvPr id="1026" name="Picture 2">
            <a:extLst>
              <a:ext uri="{FF2B5EF4-FFF2-40B4-BE49-F238E27FC236}">
                <a16:creationId xmlns:a16="http://schemas.microsoft.com/office/drawing/2014/main" id="{9C12601E-33B2-F0C1-0968-E4F2698D17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1157" y="1904233"/>
            <a:ext cx="3091793" cy="11325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89239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153"/>
        <p:cNvGrpSpPr/>
        <p:nvPr/>
      </p:nvGrpSpPr>
      <p:grpSpPr>
        <a:xfrm>
          <a:off x="0" y="0"/>
          <a:ext cx="0" cy="0"/>
          <a:chOff x="0" y="0"/>
          <a:chExt cx="0" cy="0"/>
        </a:xfrm>
      </p:grpSpPr>
      <p:sp>
        <p:nvSpPr>
          <p:cNvPr id="2154" name="Google Shape;2154;p51"/>
          <p:cNvSpPr txBox="1">
            <a:spLocks noGrp="1"/>
          </p:cNvSpPr>
          <p:nvPr>
            <p:ph type="title"/>
          </p:nvPr>
        </p:nvSpPr>
        <p:spPr>
          <a:xfrm>
            <a:off x="713225" y="520925"/>
            <a:ext cx="7717500" cy="708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t-IT" dirty="0"/>
              <a:t>DATA PRE PROCESS</a:t>
            </a:r>
            <a:endParaRPr dirty="0"/>
          </a:p>
        </p:txBody>
      </p:sp>
      <p:sp>
        <p:nvSpPr>
          <p:cNvPr id="2155" name="Google Shape;2155;p51"/>
          <p:cNvSpPr txBox="1">
            <a:spLocks noGrp="1"/>
          </p:cNvSpPr>
          <p:nvPr>
            <p:ph type="subTitle" idx="1"/>
          </p:nvPr>
        </p:nvSpPr>
        <p:spPr>
          <a:xfrm>
            <a:off x="1672609" y="1678269"/>
            <a:ext cx="3157630" cy="70797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convert a date string into a datetime object.</a:t>
            </a:r>
          </a:p>
        </p:txBody>
      </p:sp>
      <p:sp>
        <p:nvSpPr>
          <p:cNvPr id="2156" name="Google Shape;2156;p51"/>
          <p:cNvSpPr txBox="1">
            <a:spLocks noGrp="1"/>
          </p:cNvSpPr>
          <p:nvPr>
            <p:ph type="subTitle" idx="2"/>
          </p:nvPr>
        </p:nvSpPr>
        <p:spPr>
          <a:xfrm>
            <a:off x="1663725" y="1254975"/>
            <a:ext cx="3870350" cy="554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STRING TO DATETIME</a:t>
            </a:r>
            <a:endParaRPr dirty="0"/>
          </a:p>
        </p:txBody>
      </p:sp>
      <p:sp>
        <p:nvSpPr>
          <p:cNvPr id="2157" name="Google Shape;2157;p51"/>
          <p:cNvSpPr txBox="1">
            <a:spLocks noGrp="1"/>
          </p:cNvSpPr>
          <p:nvPr>
            <p:ph type="subTitle" idx="3"/>
          </p:nvPr>
        </p:nvSpPr>
        <p:spPr>
          <a:xfrm>
            <a:off x="1663725" y="3992974"/>
            <a:ext cx="3157630" cy="62956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data from X and Y are divided into 80% Training, 20% Validation and 20% Test</a:t>
            </a:r>
            <a:endParaRPr dirty="0"/>
          </a:p>
        </p:txBody>
      </p:sp>
      <p:sp>
        <p:nvSpPr>
          <p:cNvPr id="2158" name="Google Shape;2158;p51"/>
          <p:cNvSpPr txBox="1">
            <a:spLocks noGrp="1"/>
          </p:cNvSpPr>
          <p:nvPr>
            <p:ph type="subTitle" idx="4"/>
          </p:nvPr>
        </p:nvSpPr>
        <p:spPr>
          <a:xfrm>
            <a:off x="1663725" y="3544475"/>
            <a:ext cx="2981162" cy="58015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DIVISIONE DEI DATI</a:t>
            </a:r>
            <a:endParaRPr dirty="0"/>
          </a:p>
        </p:txBody>
      </p:sp>
      <p:sp>
        <p:nvSpPr>
          <p:cNvPr id="2159" name="Google Shape;2159;p51"/>
          <p:cNvSpPr txBox="1">
            <a:spLocks noGrp="1"/>
          </p:cNvSpPr>
          <p:nvPr>
            <p:ph type="subTitle" idx="5"/>
          </p:nvPr>
        </p:nvSpPr>
        <p:spPr>
          <a:xfrm>
            <a:off x="1663725" y="2848225"/>
            <a:ext cx="2536200" cy="61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dirty="0"/>
              <a:t>Normalizzazione dei dati con la tecnica min-Max.</a:t>
            </a:r>
            <a:endParaRPr dirty="0"/>
          </a:p>
        </p:txBody>
      </p:sp>
      <p:sp>
        <p:nvSpPr>
          <p:cNvPr id="2160" name="Google Shape;2160;p51"/>
          <p:cNvSpPr txBox="1">
            <a:spLocks noGrp="1"/>
          </p:cNvSpPr>
          <p:nvPr>
            <p:ph type="subTitle" idx="6"/>
          </p:nvPr>
        </p:nvSpPr>
        <p:spPr>
          <a:xfrm>
            <a:off x="1663724" y="2399725"/>
            <a:ext cx="2981163" cy="554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it-IT" dirty="0"/>
              <a:t>NORMALIZZAZIONE</a:t>
            </a:r>
            <a:endParaRPr dirty="0"/>
          </a:p>
        </p:txBody>
      </p:sp>
      <p:sp>
        <p:nvSpPr>
          <p:cNvPr id="2161" name="Google Shape;2161;p51"/>
          <p:cNvSpPr txBox="1">
            <a:spLocks noGrp="1"/>
          </p:cNvSpPr>
          <p:nvPr>
            <p:ph type="subTitle" idx="7"/>
          </p:nvPr>
        </p:nvSpPr>
        <p:spPr>
          <a:xfrm>
            <a:off x="5836925" y="1703475"/>
            <a:ext cx="2536200" cy="61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Removal of missing or null data</a:t>
            </a:r>
            <a:endParaRPr dirty="0"/>
          </a:p>
        </p:txBody>
      </p:sp>
      <p:sp>
        <p:nvSpPr>
          <p:cNvPr id="2162" name="Google Shape;2162;p51"/>
          <p:cNvSpPr txBox="1">
            <a:spLocks noGrp="1"/>
          </p:cNvSpPr>
          <p:nvPr>
            <p:ph type="subTitle" idx="8"/>
          </p:nvPr>
        </p:nvSpPr>
        <p:spPr>
          <a:xfrm>
            <a:off x="5836925" y="1254975"/>
            <a:ext cx="2536200" cy="554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DROPNA</a:t>
            </a:r>
            <a:endParaRPr dirty="0"/>
          </a:p>
        </p:txBody>
      </p:sp>
      <p:sp>
        <p:nvSpPr>
          <p:cNvPr id="2163" name="Google Shape;2163;p51"/>
          <p:cNvSpPr txBox="1">
            <a:spLocks noGrp="1"/>
          </p:cNvSpPr>
          <p:nvPr>
            <p:ph type="subTitle" idx="9"/>
          </p:nvPr>
        </p:nvSpPr>
        <p:spPr>
          <a:xfrm>
            <a:off x="5836924" y="3979014"/>
            <a:ext cx="3307075" cy="62956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Addition of a fictitious time dimension for both features and targets.</a:t>
            </a:r>
          </a:p>
        </p:txBody>
      </p:sp>
      <p:sp>
        <p:nvSpPr>
          <p:cNvPr id="2164" name="Google Shape;2164;p51"/>
          <p:cNvSpPr txBox="1">
            <a:spLocks noGrp="1"/>
          </p:cNvSpPr>
          <p:nvPr>
            <p:ph type="subTitle" idx="13"/>
          </p:nvPr>
        </p:nvSpPr>
        <p:spPr>
          <a:xfrm>
            <a:off x="5836925" y="3544475"/>
            <a:ext cx="2536200" cy="554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INPUT 3D</a:t>
            </a:r>
            <a:endParaRPr dirty="0"/>
          </a:p>
        </p:txBody>
      </p:sp>
      <p:sp>
        <p:nvSpPr>
          <p:cNvPr id="2165" name="Google Shape;2165;p51"/>
          <p:cNvSpPr txBox="1">
            <a:spLocks noGrp="1"/>
          </p:cNvSpPr>
          <p:nvPr>
            <p:ph type="subTitle" idx="14"/>
          </p:nvPr>
        </p:nvSpPr>
        <p:spPr>
          <a:xfrm>
            <a:off x="5836925" y="2848225"/>
            <a:ext cx="2536200" cy="61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Data </a:t>
            </a:r>
            <a:r>
              <a:rPr lang="en-US" dirty="0" err="1"/>
              <a:t>normalisation</a:t>
            </a:r>
            <a:r>
              <a:rPr lang="en-US" dirty="0"/>
              <a:t> using the min-max technique.</a:t>
            </a:r>
            <a:endParaRPr dirty="0"/>
          </a:p>
        </p:txBody>
      </p:sp>
      <p:sp>
        <p:nvSpPr>
          <p:cNvPr id="2166" name="Google Shape;2166;p51"/>
          <p:cNvSpPr txBox="1">
            <a:spLocks noGrp="1"/>
          </p:cNvSpPr>
          <p:nvPr>
            <p:ph type="subTitle" idx="15"/>
          </p:nvPr>
        </p:nvSpPr>
        <p:spPr>
          <a:xfrm>
            <a:off x="5836925" y="2399725"/>
            <a:ext cx="2536200" cy="554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INPUT E TARGET</a:t>
            </a:r>
            <a:endParaRPr dirty="0"/>
          </a:p>
        </p:txBody>
      </p:sp>
      <p:cxnSp>
        <p:nvCxnSpPr>
          <p:cNvPr id="2167" name="Google Shape;2167;p51"/>
          <p:cNvCxnSpPr/>
          <p:nvPr/>
        </p:nvCxnSpPr>
        <p:spPr>
          <a:xfrm>
            <a:off x="887250" y="2180563"/>
            <a:ext cx="699600" cy="0"/>
          </a:xfrm>
          <a:prstGeom prst="straightConnector1">
            <a:avLst/>
          </a:prstGeom>
          <a:noFill/>
          <a:ln w="28575" cap="flat" cmpd="sng">
            <a:solidFill>
              <a:schemeClr val="dk1"/>
            </a:solidFill>
            <a:prstDash val="solid"/>
            <a:round/>
            <a:headEnd type="none" w="med" len="med"/>
            <a:tailEnd type="none" w="med" len="med"/>
          </a:ln>
        </p:spPr>
      </p:cxnSp>
      <p:cxnSp>
        <p:nvCxnSpPr>
          <p:cNvPr id="2168" name="Google Shape;2168;p51"/>
          <p:cNvCxnSpPr/>
          <p:nvPr/>
        </p:nvCxnSpPr>
        <p:spPr>
          <a:xfrm>
            <a:off x="5060450" y="2180563"/>
            <a:ext cx="699600" cy="0"/>
          </a:xfrm>
          <a:prstGeom prst="straightConnector1">
            <a:avLst/>
          </a:prstGeom>
          <a:noFill/>
          <a:ln w="28575" cap="flat" cmpd="sng">
            <a:solidFill>
              <a:schemeClr val="dk1"/>
            </a:solidFill>
            <a:prstDash val="solid"/>
            <a:round/>
            <a:headEnd type="none" w="med" len="med"/>
            <a:tailEnd type="none" w="med" len="med"/>
          </a:ln>
        </p:spPr>
      </p:cxnSp>
      <p:cxnSp>
        <p:nvCxnSpPr>
          <p:cNvPr id="2169" name="Google Shape;2169;p51"/>
          <p:cNvCxnSpPr/>
          <p:nvPr/>
        </p:nvCxnSpPr>
        <p:spPr>
          <a:xfrm>
            <a:off x="887250" y="4465788"/>
            <a:ext cx="699600" cy="0"/>
          </a:xfrm>
          <a:prstGeom prst="straightConnector1">
            <a:avLst/>
          </a:prstGeom>
          <a:noFill/>
          <a:ln w="28575" cap="flat" cmpd="sng">
            <a:solidFill>
              <a:schemeClr val="dk1"/>
            </a:solidFill>
            <a:prstDash val="solid"/>
            <a:round/>
            <a:headEnd type="none" w="med" len="med"/>
            <a:tailEnd type="none" w="med" len="med"/>
          </a:ln>
        </p:spPr>
      </p:cxnSp>
      <p:cxnSp>
        <p:nvCxnSpPr>
          <p:cNvPr id="2170" name="Google Shape;2170;p51"/>
          <p:cNvCxnSpPr/>
          <p:nvPr/>
        </p:nvCxnSpPr>
        <p:spPr>
          <a:xfrm>
            <a:off x="5060450" y="4465788"/>
            <a:ext cx="699600" cy="0"/>
          </a:xfrm>
          <a:prstGeom prst="straightConnector1">
            <a:avLst/>
          </a:prstGeom>
          <a:noFill/>
          <a:ln w="28575" cap="flat" cmpd="sng">
            <a:solidFill>
              <a:schemeClr val="dk1"/>
            </a:solidFill>
            <a:prstDash val="solid"/>
            <a:round/>
            <a:headEnd type="none" w="med" len="med"/>
            <a:tailEnd type="none" w="med" len="med"/>
          </a:ln>
        </p:spPr>
      </p:cxnSp>
      <p:cxnSp>
        <p:nvCxnSpPr>
          <p:cNvPr id="2171" name="Google Shape;2171;p51"/>
          <p:cNvCxnSpPr/>
          <p:nvPr/>
        </p:nvCxnSpPr>
        <p:spPr>
          <a:xfrm>
            <a:off x="887250" y="3323175"/>
            <a:ext cx="699600" cy="0"/>
          </a:xfrm>
          <a:prstGeom prst="straightConnector1">
            <a:avLst/>
          </a:prstGeom>
          <a:noFill/>
          <a:ln w="28575" cap="flat" cmpd="sng">
            <a:solidFill>
              <a:schemeClr val="dk1"/>
            </a:solidFill>
            <a:prstDash val="solid"/>
            <a:round/>
            <a:headEnd type="none" w="med" len="med"/>
            <a:tailEnd type="none" w="med" len="med"/>
          </a:ln>
        </p:spPr>
      </p:cxnSp>
      <p:cxnSp>
        <p:nvCxnSpPr>
          <p:cNvPr id="2172" name="Google Shape;2172;p51"/>
          <p:cNvCxnSpPr/>
          <p:nvPr/>
        </p:nvCxnSpPr>
        <p:spPr>
          <a:xfrm>
            <a:off x="5060450" y="3323175"/>
            <a:ext cx="699600" cy="0"/>
          </a:xfrm>
          <a:prstGeom prst="straightConnector1">
            <a:avLst/>
          </a:prstGeom>
          <a:noFill/>
          <a:ln w="28575" cap="flat" cmpd="sng">
            <a:solidFill>
              <a:schemeClr val="dk1"/>
            </a:solidFill>
            <a:prstDash val="solid"/>
            <a:round/>
            <a:headEnd type="none" w="med" len="med"/>
            <a:tailEnd type="none" w="med" len="med"/>
          </a:ln>
        </p:spPr>
      </p:cxnSp>
      <p:grpSp>
        <p:nvGrpSpPr>
          <p:cNvPr id="2205" name="Google Shape;2205;p51"/>
          <p:cNvGrpSpPr/>
          <p:nvPr/>
        </p:nvGrpSpPr>
        <p:grpSpPr>
          <a:xfrm>
            <a:off x="5178820" y="1423987"/>
            <a:ext cx="462874" cy="612651"/>
            <a:chOff x="-4183610" y="2590736"/>
            <a:chExt cx="315417" cy="414205"/>
          </a:xfrm>
        </p:grpSpPr>
        <p:sp>
          <p:nvSpPr>
            <p:cNvPr id="2206" name="Google Shape;2206;p51"/>
            <p:cNvSpPr/>
            <p:nvPr/>
          </p:nvSpPr>
          <p:spPr>
            <a:xfrm>
              <a:off x="-4159093" y="2736967"/>
              <a:ext cx="72740" cy="72740"/>
            </a:xfrm>
            <a:custGeom>
              <a:avLst/>
              <a:gdLst/>
              <a:ahLst/>
              <a:cxnLst/>
              <a:rect l="l" t="t" r="r" b="b"/>
              <a:pathLst>
                <a:path w="2329" h="2329" extrusionOk="0">
                  <a:moveTo>
                    <a:pt x="0" y="0"/>
                  </a:moveTo>
                  <a:lnTo>
                    <a:pt x="0" y="2329"/>
                  </a:lnTo>
                  <a:lnTo>
                    <a:pt x="2329" y="2329"/>
                  </a:lnTo>
                  <a:lnTo>
                    <a:pt x="232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51"/>
            <p:cNvSpPr/>
            <p:nvPr/>
          </p:nvSpPr>
          <p:spPr>
            <a:xfrm>
              <a:off x="-4062678" y="2713261"/>
              <a:ext cx="72772" cy="96446"/>
            </a:xfrm>
            <a:custGeom>
              <a:avLst/>
              <a:gdLst/>
              <a:ahLst/>
              <a:cxnLst/>
              <a:rect l="l" t="t" r="r" b="b"/>
              <a:pathLst>
                <a:path w="2330" h="3088" extrusionOk="0">
                  <a:moveTo>
                    <a:pt x="1" y="0"/>
                  </a:moveTo>
                  <a:lnTo>
                    <a:pt x="1" y="3088"/>
                  </a:lnTo>
                  <a:lnTo>
                    <a:pt x="2329" y="3088"/>
                  </a:lnTo>
                  <a:lnTo>
                    <a:pt x="232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51"/>
            <p:cNvSpPr/>
            <p:nvPr/>
          </p:nvSpPr>
          <p:spPr>
            <a:xfrm>
              <a:off x="-3989938" y="2590736"/>
              <a:ext cx="121744" cy="218971"/>
            </a:xfrm>
            <a:custGeom>
              <a:avLst/>
              <a:gdLst/>
              <a:ahLst/>
              <a:cxnLst/>
              <a:rect l="l" t="t" r="r" b="b"/>
              <a:pathLst>
                <a:path w="3898" h="7011" extrusionOk="0">
                  <a:moveTo>
                    <a:pt x="1949" y="0"/>
                  </a:moveTo>
                  <a:lnTo>
                    <a:pt x="0" y="2708"/>
                  </a:lnTo>
                  <a:lnTo>
                    <a:pt x="1164" y="2708"/>
                  </a:lnTo>
                  <a:lnTo>
                    <a:pt x="1164" y="7011"/>
                  </a:lnTo>
                  <a:lnTo>
                    <a:pt x="2733" y="7011"/>
                  </a:lnTo>
                  <a:lnTo>
                    <a:pt x="2733" y="2708"/>
                  </a:lnTo>
                  <a:lnTo>
                    <a:pt x="3898" y="2708"/>
                  </a:lnTo>
                  <a:lnTo>
                    <a:pt x="194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51"/>
            <p:cNvSpPr/>
            <p:nvPr/>
          </p:nvSpPr>
          <p:spPr>
            <a:xfrm>
              <a:off x="-4038161" y="2906903"/>
              <a:ext cx="24518" cy="24549"/>
            </a:xfrm>
            <a:custGeom>
              <a:avLst/>
              <a:gdLst/>
              <a:ahLst/>
              <a:cxnLst/>
              <a:rect l="l" t="t" r="r" b="b"/>
              <a:pathLst>
                <a:path w="785" h="786" extrusionOk="0">
                  <a:moveTo>
                    <a:pt x="380" y="1"/>
                  </a:moveTo>
                  <a:cubicBezTo>
                    <a:pt x="178" y="1"/>
                    <a:pt x="0" y="178"/>
                    <a:pt x="0" y="380"/>
                  </a:cubicBezTo>
                  <a:cubicBezTo>
                    <a:pt x="0" y="608"/>
                    <a:pt x="178" y="785"/>
                    <a:pt x="380" y="785"/>
                  </a:cubicBezTo>
                  <a:cubicBezTo>
                    <a:pt x="608" y="785"/>
                    <a:pt x="785" y="608"/>
                    <a:pt x="785" y="380"/>
                  </a:cubicBezTo>
                  <a:cubicBezTo>
                    <a:pt x="785" y="178"/>
                    <a:pt x="608" y="1"/>
                    <a:pt x="3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51"/>
            <p:cNvSpPr/>
            <p:nvPr/>
          </p:nvSpPr>
          <p:spPr>
            <a:xfrm>
              <a:off x="-4183610" y="2834194"/>
              <a:ext cx="315417" cy="170748"/>
            </a:xfrm>
            <a:custGeom>
              <a:avLst/>
              <a:gdLst/>
              <a:ahLst/>
              <a:cxnLst/>
              <a:rect l="l" t="t" r="r" b="b"/>
              <a:pathLst>
                <a:path w="10099" h="5467" extrusionOk="0">
                  <a:moveTo>
                    <a:pt x="3114" y="2329"/>
                  </a:moveTo>
                  <a:lnTo>
                    <a:pt x="3114" y="3113"/>
                  </a:lnTo>
                  <a:lnTo>
                    <a:pt x="2329" y="3113"/>
                  </a:lnTo>
                  <a:lnTo>
                    <a:pt x="2329" y="2329"/>
                  </a:lnTo>
                  <a:close/>
                  <a:moveTo>
                    <a:pt x="7770" y="2329"/>
                  </a:moveTo>
                  <a:lnTo>
                    <a:pt x="7770" y="3113"/>
                  </a:lnTo>
                  <a:lnTo>
                    <a:pt x="6986" y="3113"/>
                  </a:lnTo>
                  <a:lnTo>
                    <a:pt x="6986" y="2329"/>
                  </a:lnTo>
                  <a:close/>
                  <a:moveTo>
                    <a:pt x="5037" y="1544"/>
                  </a:moveTo>
                  <a:cubicBezTo>
                    <a:pt x="5695" y="1544"/>
                    <a:pt x="6201" y="2075"/>
                    <a:pt x="6201" y="2708"/>
                  </a:cubicBezTo>
                  <a:cubicBezTo>
                    <a:pt x="6201" y="3366"/>
                    <a:pt x="5695" y="3872"/>
                    <a:pt x="5037" y="3872"/>
                  </a:cubicBezTo>
                  <a:cubicBezTo>
                    <a:pt x="4404" y="3872"/>
                    <a:pt x="3873" y="3366"/>
                    <a:pt x="3873" y="2708"/>
                  </a:cubicBezTo>
                  <a:cubicBezTo>
                    <a:pt x="3873" y="2075"/>
                    <a:pt x="4404" y="1544"/>
                    <a:pt x="5037" y="1544"/>
                  </a:cubicBezTo>
                  <a:close/>
                  <a:moveTo>
                    <a:pt x="1" y="0"/>
                  </a:moveTo>
                  <a:lnTo>
                    <a:pt x="1" y="5467"/>
                  </a:lnTo>
                  <a:lnTo>
                    <a:pt x="10099" y="5467"/>
                  </a:lnTo>
                  <a:lnTo>
                    <a:pt x="1009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 name="Immagine 3">
            <a:extLst>
              <a:ext uri="{FF2B5EF4-FFF2-40B4-BE49-F238E27FC236}">
                <a16:creationId xmlns:a16="http://schemas.microsoft.com/office/drawing/2014/main" id="{C3E398B1-A1F0-4897-4C14-A7466386E747}"/>
              </a:ext>
            </a:extLst>
          </p:cNvPr>
          <p:cNvPicPr>
            <a:picLocks noChangeAspect="1"/>
          </p:cNvPicPr>
          <p:nvPr/>
        </p:nvPicPr>
        <p:blipFill>
          <a:blip r:embed="rId3"/>
          <a:stretch>
            <a:fillRect/>
          </a:stretch>
        </p:blipFill>
        <p:spPr>
          <a:xfrm>
            <a:off x="5029942" y="1254975"/>
            <a:ext cx="866182" cy="866182"/>
          </a:xfrm>
          <a:prstGeom prst="rect">
            <a:avLst/>
          </a:prstGeom>
        </p:spPr>
      </p:pic>
      <p:pic>
        <p:nvPicPr>
          <p:cNvPr id="6" name="Immagine 5">
            <a:extLst>
              <a:ext uri="{FF2B5EF4-FFF2-40B4-BE49-F238E27FC236}">
                <a16:creationId xmlns:a16="http://schemas.microsoft.com/office/drawing/2014/main" id="{94EE8182-D5DF-97D2-026B-64060AD99DBA}"/>
              </a:ext>
            </a:extLst>
          </p:cNvPr>
          <p:cNvPicPr>
            <a:picLocks noChangeAspect="1"/>
          </p:cNvPicPr>
          <p:nvPr/>
        </p:nvPicPr>
        <p:blipFill>
          <a:blip r:embed="rId4"/>
          <a:stretch>
            <a:fillRect/>
          </a:stretch>
        </p:blipFill>
        <p:spPr>
          <a:xfrm>
            <a:off x="832411" y="1219293"/>
            <a:ext cx="914400" cy="914400"/>
          </a:xfrm>
          <a:prstGeom prst="rect">
            <a:avLst/>
          </a:prstGeom>
        </p:spPr>
      </p:pic>
      <p:pic>
        <p:nvPicPr>
          <p:cNvPr id="10" name="Immagine 9">
            <a:extLst>
              <a:ext uri="{FF2B5EF4-FFF2-40B4-BE49-F238E27FC236}">
                <a16:creationId xmlns:a16="http://schemas.microsoft.com/office/drawing/2014/main" id="{C276F49E-FC82-89AC-1BD0-7D851632EA22}"/>
              </a:ext>
            </a:extLst>
          </p:cNvPr>
          <p:cNvPicPr>
            <a:picLocks noChangeAspect="1"/>
          </p:cNvPicPr>
          <p:nvPr/>
        </p:nvPicPr>
        <p:blipFill>
          <a:blip r:embed="rId5"/>
          <a:stretch>
            <a:fillRect/>
          </a:stretch>
        </p:blipFill>
        <p:spPr>
          <a:xfrm>
            <a:off x="657038" y="2359752"/>
            <a:ext cx="892097" cy="892097"/>
          </a:xfrm>
          <a:prstGeom prst="rect">
            <a:avLst/>
          </a:prstGeom>
        </p:spPr>
      </p:pic>
      <p:pic>
        <p:nvPicPr>
          <p:cNvPr id="12" name="Immagine 11">
            <a:extLst>
              <a:ext uri="{FF2B5EF4-FFF2-40B4-BE49-F238E27FC236}">
                <a16:creationId xmlns:a16="http://schemas.microsoft.com/office/drawing/2014/main" id="{A957C059-B6A7-8FC1-EA3A-2D05D788F3A9}"/>
              </a:ext>
            </a:extLst>
          </p:cNvPr>
          <p:cNvPicPr>
            <a:picLocks noChangeAspect="1"/>
          </p:cNvPicPr>
          <p:nvPr/>
        </p:nvPicPr>
        <p:blipFill>
          <a:blip r:embed="rId6"/>
          <a:stretch>
            <a:fillRect/>
          </a:stretch>
        </p:blipFill>
        <p:spPr>
          <a:xfrm>
            <a:off x="4907114" y="2289987"/>
            <a:ext cx="954269" cy="954269"/>
          </a:xfrm>
          <a:prstGeom prst="rect">
            <a:avLst/>
          </a:prstGeom>
        </p:spPr>
      </p:pic>
      <p:pic>
        <p:nvPicPr>
          <p:cNvPr id="14" name="Immagine 13">
            <a:extLst>
              <a:ext uri="{FF2B5EF4-FFF2-40B4-BE49-F238E27FC236}">
                <a16:creationId xmlns:a16="http://schemas.microsoft.com/office/drawing/2014/main" id="{9EE44ED2-FE1A-3115-7F8C-CB791F0B6B78}"/>
              </a:ext>
            </a:extLst>
          </p:cNvPr>
          <p:cNvPicPr>
            <a:picLocks noChangeAspect="1"/>
          </p:cNvPicPr>
          <p:nvPr/>
        </p:nvPicPr>
        <p:blipFill>
          <a:blip r:embed="rId7"/>
          <a:stretch>
            <a:fillRect/>
          </a:stretch>
        </p:blipFill>
        <p:spPr>
          <a:xfrm>
            <a:off x="804919" y="3563571"/>
            <a:ext cx="858806" cy="858806"/>
          </a:xfrm>
          <a:prstGeom prst="rect">
            <a:avLst/>
          </a:prstGeom>
        </p:spPr>
      </p:pic>
      <p:pic>
        <p:nvPicPr>
          <p:cNvPr id="20" name="Immagine 19">
            <a:extLst>
              <a:ext uri="{FF2B5EF4-FFF2-40B4-BE49-F238E27FC236}">
                <a16:creationId xmlns:a16="http://schemas.microsoft.com/office/drawing/2014/main" id="{10B5460E-D2B9-5CA4-41FF-35519B65137D}"/>
              </a:ext>
            </a:extLst>
          </p:cNvPr>
          <p:cNvPicPr>
            <a:picLocks noChangeAspect="1"/>
          </p:cNvPicPr>
          <p:nvPr/>
        </p:nvPicPr>
        <p:blipFill>
          <a:blip r:embed="rId8"/>
          <a:stretch>
            <a:fillRect/>
          </a:stretch>
        </p:blipFill>
        <p:spPr>
          <a:xfrm>
            <a:off x="4931852" y="3500798"/>
            <a:ext cx="904791" cy="904791"/>
          </a:xfrm>
          <a:prstGeom prst="rect">
            <a:avLst/>
          </a:prstGeom>
        </p:spPr>
      </p:pic>
      <p:cxnSp>
        <p:nvCxnSpPr>
          <p:cNvPr id="21" name="Google Shape;2226;p52">
            <a:extLst>
              <a:ext uri="{FF2B5EF4-FFF2-40B4-BE49-F238E27FC236}">
                <a16:creationId xmlns:a16="http://schemas.microsoft.com/office/drawing/2014/main" id="{F5353BB2-4AD8-AAC7-C434-C9287D0E710E}"/>
              </a:ext>
            </a:extLst>
          </p:cNvPr>
          <p:cNvCxnSpPr>
            <a:cxnSpLocks/>
          </p:cNvCxnSpPr>
          <p:nvPr/>
        </p:nvCxnSpPr>
        <p:spPr>
          <a:xfrm>
            <a:off x="2662180" y="1116579"/>
            <a:ext cx="3783225" cy="0"/>
          </a:xfrm>
          <a:prstGeom prst="straightConnector1">
            <a:avLst/>
          </a:prstGeom>
          <a:noFill/>
          <a:ln w="28575" cap="flat" cmpd="sng">
            <a:solidFill>
              <a:schemeClr val="dk1"/>
            </a:solidFill>
            <a:prstDash val="solid"/>
            <a:round/>
            <a:headEnd type="none" w="med" len="med"/>
            <a:tailEnd type="none" w="med" len="med"/>
          </a:ln>
        </p:spPr>
      </p:cxnSp>
      <p:pic>
        <p:nvPicPr>
          <p:cNvPr id="2" name="Picture 2" descr="24 3D Argument Illustrations - Free in PNG, BLEND, GLTF - IconScout">
            <a:extLst>
              <a:ext uri="{FF2B5EF4-FFF2-40B4-BE49-F238E27FC236}">
                <a16:creationId xmlns:a16="http://schemas.microsoft.com/office/drawing/2014/main" id="{873A3ECD-8156-CB2F-E78D-B0AC30B86C0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506721" y="4786705"/>
            <a:ext cx="4150060" cy="415006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223"/>
        <p:cNvGrpSpPr/>
        <p:nvPr/>
      </p:nvGrpSpPr>
      <p:grpSpPr>
        <a:xfrm>
          <a:off x="0" y="0"/>
          <a:ext cx="0" cy="0"/>
          <a:chOff x="0" y="0"/>
          <a:chExt cx="0" cy="0"/>
        </a:xfrm>
      </p:grpSpPr>
      <p:sp>
        <p:nvSpPr>
          <p:cNvPr id="2224" name="Google Shape;2224;p52"/>
          <p:cNvSpPr txBox="1">
            <a:spLocks noGrp="1"/>
          </p:cNvSpPr>
          <p:nvPr>
            <p:ph type="title"/>
          </p:nvPr>
        </p:nvSpPr>
        <p:spPr>
          <a:xfrm>
            <a:off x="5456275" y="2122025"/>
            <a:ext cx="2974500" cy="1569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solidFill>
                  <a:schemeClr val="lt2"/>
                </a:solidFill>
              </a:rPr>
              <a:t>RECALLS</a:t>
            </a:r>
            <a:endParaRPr dirty="0">
              <a:solidFill>
                <a:schemeClr val="lt2"/>
              </a:solidFill>
            </a:endParaRPr>
          </a:p>
        </p:txBody>
      </p:sp>
      <p:sp>
        <p:nvSpPr>
          <p:cNvPr id="2225" name="Google Shape;2225;p52"/>
          <p:cNvSpPr txBox="1">
            <a:spLocks noGrp="1"/>
          </p:cNvSpPr>
          <p:nvPr>
            <p:ph type="title" idx="2"/>
          </p:nvPr>
        </p:nvSpPr>
        <p:spPr>
          <a:xfrm>
            <a:off x="7354675" y="1055725"/>
            <a:ext cx="1076100" cy="1000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02</a:t>
            </a:r>
            <a:endParaRPr/>
          </a:p>
        </p:txBody>
      </p:sp>
      <p:cxnSp>
        <p:nvCxnSpPr>
          <p:cNvPr id="2226" name="Google Shape;2226;p52"/>
          <p:cNvCxnSpPr/>
          <p:nvPr/>
        </p:nvCxnSpPr>
        <p:spPr>
          <a:xfrm>
            <a:off x="7576150" y="2068150"/>
            <a:ext cx="729300" cy="0"/>
          </a:xfrm>
          <a:prstGeom prst="straightConnector1">
            <a:avLst/>
          </a:prstGeom>
          <a:noFill/>
          <a:ln w="28575" cap="flat" cmpd="sng">
            <a:solidFill>
              <a:schemeClr val="dk1"/>
            </a:solidFill>
            <a:prstDash val="solid"/>
            <a:round/>
            <a:headEnd type="none" w="med" len="med"/>
            <a:tailEnd type="none" w="med" len="med"/>
          </a:ln>
        </p:spPr>
      </p:cxnSp>
      <p:pic>
        <p:nvPicPr>
          <p:cNvPr id="4098" name="Picture 2" descr="24 3D Argument Illustrations - Free in PNG, BLEND, GLTF - IconScout">
            <a:extLst>
              <a:ext uri="{FF2B5EF4-FFF2-40B4-BE49-F238E27FC236}">
                <a16:creationId xmlns:a16="http://schemas.microsoft.com/office/drawing/2014/main" id="{2B4A4F5D-C4DE-7AAA-7831-1B4A09DAD6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06215" y="695325"/>
            <a:ext cx="4150060" cy="415006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a:extLst>
              <a:ext uri="{FF2B5EF4-FFF2-40B4-BE49-F238E27FC236}">
                <a16:creationId xmlns:a16="http://schemas.microsoft.com/office/drawing/2014/main" id="{FFBE4ACB-457A-9354-3F73-838B190E4CE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50000"/>
          <a:stretch/>
        </p:blipFill>
        <p:spPr bwMode="auto">
          <a:xfrm>
            <a:off x="-701016" y="4960788"/>
            <a:ext cx="1112496" cy="1169949"/>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a:extLst>
              <a:ext uri="{FF2B5EF4-FFF2-40B4-BE49-F238E27FC236}">
                <a16:creationId xmlns:a16="http://schemas.microsoft.com/office/drawing/2014/main" id="{36839F48-2275-5633-1EF8-4085EB8B28C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0000"/>
          <a:stretch/>
        </p:blipFill>
        <p:spPr bwMode="auto">
          <a:xfrm>
            <a:off x="9062422" y="4936992"/>
            <a:ext cx="1112497" cy="11699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Business Cost Analysis by Slidesgo">
  <a:themeElements>
    <a:clrScheme name="Simple Light">
      <a:dk1>
        <a:srgbClr val="261E17"/>
      </a:dk1>
      <a:lt1>
        <a:srgbClr val="F2EDE4"/>
      </a:lt1>
      <a:dk2>
        <a:srgbClr val="BFAD8A"/>
      </a:dk2>
      <a:lt2>
        <a:srgbClr val="8C7B23"/>
      </a:lt2>
      <a:accent1>
        <a:srgbClr val="154001"/>
      </a:accent1>
      <a:accent2>
        <a:srgbClr val="FFFFFF"/>
      </a:accent2>
      <a:accent3>
        <a:srgbClr val="FFFFFF"/>
      </a:accent3>
      <a:accent4>
        <a:srgbClr val="FFFFFF"/>
      </a:accent4>
      <a:accent5>
        <a:srgbClr val="FFFFFF"/>
      </a:accent5>
      <a:accent6>
        <a:srgbClr val="FFFFFF"/>
      </a:accent6>
      <a:hlink>
        <a:srgbClr val="261E1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746</TotalTime>
  <Words>3252</Words>
  <Application>Microsoft Office PowerPoint</Application>
  <PresentationFormat>Presentazione su schermo (16:9)</PresentationFormat>
  <Paragraphs>336</Paragraphs>
  <Slides>39</Slides>
  <Notes>39</Notes>
  <HiddenSlides>0</HiddenSlides>
  <MMClips>0</MMClips>
  <ScaleCrop>false</ScaleCrop>
  <HeadingPairs>
    <vt:vector size="6" baseType="variant">
      <vt:variant>
        <vt:lpstr>Caratteri utilizzati</vt:lpstr>
      </vt:variant>
      <vt:variant>
        <vt:i4>8</vt:i4>
      </vt:variant>
      <vt:variant>
        <vt:lpstr>Tema</vt:lpstr>
      </vt:variant>
      <vt:variant>
        <vt:i4>1</vt:i4>
      </vt:variant>
      <vt:variant>
        <vt:lpstr>Titoli diapositive</vt:lpstr>
      </vt:variant>
      <vt:variant>
        <vt:i4>39</vt:i4>
      </vt:variant>
    </vt:vector>
  </HeadingPairs>
  <TitlesOfParts>
    <vt:vector size="48" baseType="lpstr">
      <vt:lpstr>Manrope SemiBold</vt:lpstr>
      <vt:lpstr>Cambria Math</vt:lpstr>
      <vt:lpstr>Manrope Medium</vt:lpstr>
      <vt:lpstr>Red Hat Display</vt:lpstr>
      <vt:lpstr>Arial</vt:lpstr>
      <vt:lpstr>Segoe UI</vt:lpstr>
      <vt:lpstr>Calibri</vt:lpstr>
      <vt:lpstr>Inter</vt:lpstr>
      <vt:lpstr>Business Cost Analysis by Slidesgo</vt:lpstr>
      <vt:lpstr>PREDICT THE STOCK PRICES WITH DEEP LEARNING</vt:lpstr>
      <vt:lpstr>PROJECT TASK</vt:lpstr>
      <vt:lpstr>UTILS</vt:lpstr>
      <vt:lpstr>CONTENTS</vt:lpstr>
      <vt:lpstr>DATASETS</vt:lpstr>
      <vt:lpstr>STRUCTURE OF DATASET</vt:lpstr>
      <vt:lpstr>DATASETS INFO</vt:lpstr>
      <vt:lpstr>DATA PRE PROCESS</vt:lpstr>
      <vt:lpstr>RECALLS</vt:lpstr>
      <vt:lpstr>DROPOUT</vt:lpstr>
      <vt:lpstr>ACTIVATION FUNCTIONS</vt:lpstr>
      <vt:lpstr>MSE LOSS</vt:lpstr>
      <vt:lpstr>L2 REGULARIZATION</vt:lpstr>
      <vt:lpstr>OPTIMIZER: ADAM</vt:lpstr>
      <vt:lpstr>MODELS</vt:lpstr>
      <vt:lpstr>MODELS</vt:lpstr>
      <vt:lpstr>LSTM</vt:lpstr>
      <vt:lpstr>BI-LSTM</vt:lpstr>
      <vt:lpstr>MULTI-HEAD ATTENTION</vt:lpstr>
      <vt:lpstr>MULTI-HEAD ATTENTION</vt:lpstr>
      <vt:lpstr>MULTI-HEAD ATTENTION: CODE</vt:lpstr>
      <vt:lpstr>BI-LSTM MODEL: CODE</vt:lpstr>
      <vt:lpstr>CLASSIC TRANSFORMER</vt:lpstr>
      <vt:lpstr>SIMPLIFY TRANSFORMER</vt:lpstr>
      <vt:lpstr>TRANSFORMER MODEL: CODE</vt:lpstr>
      <vt:lpstr>HYBRID MODEL : MIXTURE</vt:lpstr>
      <vt:lpstr>HYBRID MODEL : MIXTURE</vt:lpstr>
      <vt:lpstr>HYBRID MODEL: with WEIGHTED ATTENTION</vt:lpstr>
      <vt:lpstr>HYBRID MODEL: with WEIGHTED ATTENTION</vt:lpstr>
      <vt:lpstr>METRICS &amp; RESULTS</vt:lpstr>
      <vt:lpstr>METRICS</vt:lpstr>
      <vt:lpstr>MODEL BI-LSTM: RESULTS</vt:lpstr>
      <vt:lpstr>MODEL BI-LSTM: GRAPHIC RESULTS</vt:lpstr>
      <vt:lpstr>MODEL TRANSFORMER: RESULTS</vt:lpstr>
      <vt:lpstr>MODEL TRANSFORMER: GRAPHIC RESULTS</vt:lpstr>
      <vt:lpstr>HYBRID MIXTURE MODEL : RESULTS</vt:lpstr>
      <vt:lpstr>HYBRID MODEL 2: RESULTS</vt:lpstr>
      <vt:lpstr>HYBRID MODEL 2: GRAPHIC RESULTS</vt:lpstr>
      <vt:lpstr>Presentazione standard di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BUSINESS COST ANALYSIS</dc:title>
  <cp:lastModifiedBy>Mauro Tangari</cp:lastModifiedBy>
  <cp:revision>47</cp:revision>
  <dcterms:modified xsi:type="dcterms:W3CDTF">2023-09-29T07:25:55Z</dcterms:modified>
</cp:coreProperties>
</file>